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3" r:id="rId4"/>
    <p:sldId id="274" r:id="rId5"/>
    <p:sldId id="275" r:id="rId6"/>
    <p:sldId id="260" r:id="rId7"/>
    <p:sldId id="261" r:id="rId8"/>
    <p:sldId id="262" r:id="rId9"/>
    <p:sldId id="263" r:id="rId10"/>
    <p:sldId id="264" r:id="rId11"/>
    <p:sldId id="278" r:id="rId12"/>
    <p:sldId id="276" r:id="rId13"/>
    <p:sldId id="266" r:id="rId14"/>
    <p:sldId id="277" r:id="rId15"/>
    <p:sldId id="303" r:id="rId16"/>
    <p:sldId id="304" r:id="rId17"/>
    <p:sldId id="284" r:id="rId18"/>
    <p:sldId id="279" r:id="rId19"/>
    <p:sldId id="280" r:id="rId20"/>
    <p:sldId id="281" r:id="rId21"/>
    <p:sldId id="282" r:id="rId22"/>
    <p:sldId id="283" r:id="rId23"/>
    <p:sldId id="285" r:id="rId24"/>
    <p:sldId id="286" r:id="rId25"/>
    <p:sldId id="288" r:id="rId26"/>
    <p:sldId id="289" r:id="rId27"/>
    <p:sldId id="287"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257" r:id="rId42"/>
    <p:sldId id="269" r:id="rId43"/>
    <p:sldId id="27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Andres Rivera Fernandez" userId="125a9e64ec04e20e" providerId="LiveId" clId="{95B175A1-7E0A-4749-B6DB-D69983FEEF20}"/>
    <pc:docChg chg="undo custSel addSld delSld modSld sldOrd">
      <pc:chgData name="Bruno Andres Rivera Fernandez" userId="125a9e64ec04e20e" providerId="LiveId" clId="{95B175A1-7E0A-4749-B6DB-D69983FEEF20}" dt="2021-04-27T01:35:22.039" v="1317" actId="1076"/>
      <pc:docMkLst>
        <pc:docMk/>
      </pc:docMkLst>
      <pc:sldChg chg="modSp mod">
        <pc:chgData name="Bruno Andres Rivera Fernandez" userId="125a9e64ec04e20e" providerId="LiveId" clId="{95B175A1-7E0A-4749-B6DB-D69983FEEF20}" dt="2021-04-27T00:20:04.168" v="322" actId="207"/>
        <pc:sldMkLst>
          <pc:docMk/>
          <pc:sldMk cId="3083918725" sldId="256"/>
        </pc:sldMkLst>
        <pc:spChg chg="mod">
          <ac:chgData name="Bruno Andres Rivera Fernandez" userId="125a9e64ec04e20e" providerId="LiveId" clId="{95B175A1-7E0A-4749-B6DB-D69983FEEF20}" dt="2021-04-27T00:20:04.168" v="322" actId="207"/>
          <ac:spMkLst>
            <pc:docMk/>
            <pc:sldMk cId="3083918725" sldId="256"/>
            <ac:spMk id="4" creationId="{CA34B1FB-242D-4FC5-8158-675018CB1406}"/>
          </ac:spMkLst>
        </pc:spChg>
        <pc:spChg chg="mod">
          <ac:chgData name="Bruno Andres Rivera Fernandez" userId="125a9e64ec04e20e" providerId="LiveId" clId="{95B175A1-7E0A-4749-B6DB-D69983FEEF20}" dt="2021-04-27T00:20:02.032" v="321" actId="207"/>
          <ac:spMkLst>
            <pc:docMk/>
            <pc:sldMk cId="3083918725" sldId="256"/>
            <ac:spMk id="5" creationId="{29410C94-336B-41CF-97A7-20B79FB66386}"/>
          </ac:spMkLst>
        </pc:spChg>
        <pc:spChg chg="mod">
          <ac:chgData name="Bruno Andres Rivera Fernandez" userId="125a9e64ec04e20e" providerId="LiveId" clId="{95B175A1-7E0A-4749-B6DB-D69983FEEF20}" dt="2021-04-26T23:48:29.181" v="4" actId="14100"/>
          <ac:spMkLst>
            <pc:docMk/>
            <pc:sldMk cId="3083918725" sldId="256"/>
            <ac:spMk id="6" creationId="{CC3E15AB-A5C9-4D2D-B5E2-B3FD303A9059}"/>
          </ac:spMkLst>
        </pc:spChg>
        <pc:spChg chg="mod">
          <ac:chgData name="Bruno Andres Rivera Fernandez" userId="125a9e64ec04e20e" providerId="LiveId" clId="{95B175A1-7E0A-4749-B6DB-D69983FEEF20}" dt="2021-04-26T23:48:53.447" v="13" actId="113"/>
          <ac:spMkLst>
            <pc:docMk/>
            <pc:sldMk cId="3083918725" sldId="256"/>
            <ac:spMk id="7" creationId="{479AF7A0-22C5-4C5C-A845-90ED21934E26}"/>
          </ac:spMkLst>
        </pc:spChg>
      </pc:sldChg>
      <pc:sldChg chg="modSp mod ord">
        <pc:chgData name="Bruno Andres Rivera Fernandez" userId="125a9e64ec04e20e" providerId="LiveId" clId="{95B175A1-7E0A-4749-B6DB-D69983FEEF20}" dt="2021-04-27T00:21:23.680" v="324"/>
        <pc:sldMkLst>
          <pc:docMk/>
          <pc:sldMk cId="2051453537" sldId="257"/>
        </pc:sldMkLst>
        <pc:spChg chg="mod">
          <ac:chgData name="Bruno Andres Rivera Fernandez" userId="125a9e64ec04e20e" providerId="LiveId" clId="{95B175A1-7E0A-4749-B6DB-D69983FEEF20}" dt="2021-04-27T00:11:51.176" v="204" actId="1076"/>
          <ac:spMkLst>
            <pc:docMk/>
            <pc:sldMk cId="2051453537" sldId="257"/>
            <ac:spMk id="2" creationId="{F98D5A18-6B76-47BA-BF39-38AB36C1AAA9}"/>
          </ac:spMkLst>
        </pc:spChg>
        <pc:picChg chg="mod">
          <ac:chgData name="Bruno Andres Rivera Fernandez" userId="125a9e64ec04e20e" providerId="LiveId" clId="{95B175A1-7E0A-4749-B6DB-D69983FEEF20}" dt="2021-04-27T00:11:29.271" v="190" actId="1076"/>
          <ac:picMkLst>
            <pc:docMk/>
            <pc:sldMk cId="2051453537" sldId="257"/>
            <ac:picMk id="9" creationId="{9E1CFCEF-61A0-458C-95C0-8899D8CFAD46}"/>
          </ac:picMkLst>
        </pc:picChg>
      </pc:sldChg>
      <pc:sldChg chg="addSp delSp modSp del mod ord">
        <pc:chgData name="Bruno Andres Rivera Fernandez" userId="125a9e64ec04e20e" providerId="LiveId" clId="{95B175A1-7E0A-4749-B6DB-D69983FEEF20}" dt="2021-04-27T00:18:32.445" v="272" actId="47"/>
        <pc:sldMkLst>
          <pc:docMk/>
          <pc:sldMk cId="971879517" sldId="258"/>
        </pc:sldMkLst>
        <pc:spChg chg="del mod">
          <ac:chgData name="Bruno Andres Rivera Fernandez" userId="125a9e64ec04e20e" providerId="LiveId" clId="{95B175A1-7E0A-4749-B6DB-D69983FEEF20}" dt="2021-04-27T00:17:40.031" v="260" actId="478"/>
          <ac:spMkLst>
            <pc:docMk/>
            <pc:sldMk cId="971879517" sldId="258"/>
            <ac:spMk id="2" creationId="{3C2A9D8F-A34E-46C5-B5C7-AC0E5BF204CD}"/>
          </ac:spMkLst>
        </pc:spChg>
        <pc:spChg chg="mod">
          <ac:chgData name="Bruno Andres Rivera Fernandez" userId="125a9e64ec04e20e" providerId="LiveId" clId="{95B175A1-7E0A-4749-B6DB-D69983FEEF20}" dt="2021-04-27T00:18:13.643" v="270" actId="20577"/>
          <ac:spMkLst>
            <pc:docMk/>
            <pc:sldMk cId="971879517" sldId="258"/>
            <ac:spMk id="3" creationId="{9AEA3ABC-2A0F-4ACB-9EB7-3624B7CCDB01}"/>
          </ac:spMkLst>
        </pc:spChg>
        <pc:spChg chg="add del mod">
          <ac:chgData name="Bruno Andres Rivera Fernandez" userId="125a9e64ec04e20e" providerId="LiveId" clId="{95B175A1-7E0A-4749-B6DB-D69983FEEF20}" dt="2021-04-27T00:17:42.768" v="261" actId="478"/>
          <ac:spMkLst>
            <pc:docMk/>
            <pc:sldMk cId="971879517" sldId="258"/>
            <ac:spMk id="5" creationId="{112000BC-DC9C-46C4-95A5-19007C22D0C5}"/>
          </ac:spMkLst>
        </pc:spChg>
      </pc:sldChg>
      <pc:sldChg chg="modSp del mod">
        <pc:chgData name="Bruno Andres Rivera Fernandez" userId="125a9e64ec04e20e" providerId="LiveId" clId="{95B175A1-7E0A-4749-B6DB-D69983FEEF20}" dt="2021-04-27T00:23:27.925" v="360" actId="47"/>
        <pc:sldMkLst>
          <pc:docMk/>
          <pc:sldMk cId="1611643451" sldId="259"/>
        </pc:sldMkLst>
        <pc:spChg chg="mod">
          <ac:chgData name="Bruno Andres Rivera Fernandez" userId="125a9e64ec04e20e" providerId="LiveId" clId="{95B175A1-7E0A-4749-B6DB-D69983FEEF20}" dt="2021-04-27T00:09:51.705" v="160" actId="1076"/>
          <ac:spMkLst>
            <pc:docMk/>
            <pc:sldMk cId="1611643451" sldId="259"/>
            <ac:spMk id="2" creationId="{68A029BB-CF72-4825-A7E1-7E221E200D23}"/>
          </ac:spMkLst>
        </pc:spChg>
        <pc:spChg chg="mod">
          <ac:chgData name="Bruno Andres Rivera Fernandez" userId="125a9e64ec04e20e" providerId="LiveId" clId="{95B175A1-7E0A-4749-B6DB-D69983FEEF20}" dt="2021-04-27T00:06:28.928" v="76" actId="1076"/>
          <ac:spMkLst>
            <pc:docMk/>
            <pc:sldMk cId="1611643451" sldId="259"/>
            <ac:spMk id="4" creationId="{A4A0721B-394F-4279-B553-28D5A30D7603}"/>
          </ac:spMkLst>
        </pc:spChg>
      </pc:sldChg>
      <pc:sldChg chg="addSp delSp modSp mod">
        <pc:chgData name="Bruno Andres Rivera Fernandez" userId="125a9e64ec04e20e" providerId="LiveId" clId="{95B175A1-7E0A-4749-B6DB-D69983FEEF20}" dt="2021-04-27T00:25:11.390" v="390" actId="113"/>
        <pc:sldMkLst>
          <pc:docMk/>
          <pc:sldMk cId="2358685551" sldId="260"/>
        </pc:sldMkLst>
        <pc:spChg chg="del mod">
          <ac:chgData name="Bruno Andres Rivera Fernandez" userId="125a9e64ec04e20e" providerId="LiveId" clId="{95B175A1-7E0A-4749-B6DB-D69983FEEF20}" dt="2021-04-27T00:24:32.290" v="361" actId="478"/>
          <ac:spMkLst>
            <pc:docMk/>
            <pc:sldMk cId="2358685551" sldId="260"/>
            <ac:spMk id="2" creationId="{243613C7-A960-4848-8384-DCD5B8A7877D}"/>
          </ac:spMkLst>
        </pc:spChg>
        <pc:spChg chg="mod">
          <ac:chgData name="Bruno Andres Rivera Fernandez" userId="125a9e64ec04e20e" providerId="LiveId" clId="{95B175A1-7E0A-4749-B6DB-D69983FEEF20}" dt="2021-04-27T00:25:11.390" v="390" actId="113"/>
          <ac:spMkLst>
            <pc:docMk/>
            <pc:sldMk cId="2358685551" sldId="260"/>
            <ac:spMk id="3" creationId="{7C85E89C-623F-4772-8C9F-BCF4A0F8437C}"/>
          </ac:spMkLst>
        </pc:spChg>
        <pc:spChg chg="add del mod">
          <ac:chgData name="Bruno Andres Rivera Fernandez" userId="125a9e64ec04e20e" providerId="LiveId" clId="{95B175A1-7E0A-4749-B6DB-D69983FEEF20}" dt="2021-04-27T00:24:34.818" v="364" actId="478"/>
          <ac:spMkLst>
            <pc:docMk/>
            <pc:sldMk cId="2358685551" sldId="260"/>
            <ac:spMk id="5" creationId="{7634F358-AB90-48E5-944B-6C0460E87218}"/>
          </ac:spMkLst>
        </pc:spChg>
        <pc:spChg chg="add mod">
          <ac:chgData name="Bruno Andres Rivera Fernandez" userId="125a9e64ec04e20e" providerId="LiveId" clId="{95B175A1-7E0A-4749-B6DB-D69983FEEF20}" dt="2021-04-27T00:24:39.671" v="383" actId="20577"/>
          <ac:spMkLst>
            <pc:docMk/>
            <pc:sldMk cId="2358685551" sldId="260"/>
            <ac:spMk id="6" creationId="{450D0203-E7AB-44FF-A034-0D133B0905C4}"/>
          </ac:spMkLst>
        </pc:spChg>
      </pc:sldChg>
      <pc:sldChg chg="addSp delSp modSp mod">
        <pc:chgData name="Bruno Andres Rivera Fernandez" userId="125a9e64ec04e20e" providerId="LiveId" clId="{95B175A1-7E0A-4749-B6DB-D69983FEEF20}" dt="2021-04-27T00:56:20.917" v="1270" actId="27636"/>
        <pc:sldMkLst>
          <pc:docMk/>
          <pc:sldMk cId="2907872196" sldId="261"/>
        </pc:sldMkLst>
        <pc:spChg chg="del mod">
          <ac:chgData name="Bruno Andres Rivera Fernandez" userId="125a9e64ec04e20e" providerId="LiveId" clId="{95B175A1-7E0A-4749-B6DB-D69983FEEF20}" dt="2021-04-27T00:25:18.819" v="391" actId="478"/>
          <ac:spMkLst>
            <pc:docMk/>
            <pc:sldMk cId="2907872196" sldId="261"/>
            <ac:spMk id="2" creationId="{64D04EDB-C6F6-4487-901B-2D32724FBBEC}"/>
          </ac:spMkLst>
        </pc:spChg>
        <pc:spChg chg="add del mod">
          <ac:chgData name="Bruno Andres Rivera Fernandez" userId="125a9e64ec04e20e" providerId="LiveId" clId="{95B175A1-7E0A-4749-B6DB-D69983FEEF20}" dt="2021-04-27T00:25:20.511" v="392" actId="478"/>
          <ac:spMkLst>
            <pc:docMk/>
            <pc:sldMk cId="2907872196" sldId="261"/>
            <ac:spMk id="4" creationId="{BAF371FB-64D7-4F68-BD24-DFD0EF1A724E}"/>
          </ac:spMkLst>
        </pc:spChg>
        <pc:spChg chg="mod">
          <ac:chgData name="Bruno Andres Rivera Fernandez" userId="125a9e64ec04e20e" providerId="LiveId" clId="{95B175A1-7E0A-4749-B6DB-D69983FEEF20}" dt="2021-04-27T00:56:20.917" v="1270" actId="27636"/>
          <ac:spMkLst>
            <pc:docMk/>
            <pc:sldMk cId="2907872196" sldId="261"/>
            <ac:spMk id="7" creationId="{11045896-4A22-4CDB-8BF6-847F0035E312}"/>
          </ac:spMkLst>
        </pc:spChg>
      </pc:sldChg>
      <pc:sldChg chg="addSp delSp modSp mod">
        <pc:chgData name="Bruno Andres Rivera Fernandez" userId="125a9e64ec04e20e" providerId="LiveId" clId="{95B175A1-7E0A-4749-B6DB-D69983FEEF20}" dt="2021-04-27T00:26:22.715" v="410" actId="113"/>
        <pc:sldMkLst>
          <pc:docMk/>
          <pc:sldMk cId="1516995777" sldId="262"/>
        </pc:sldMkLst>
        <pc:spChg chg="del mod">
          <ac:chgData name="Bruno Andres Rivera Fernandez" userId="125a9e64ec04e20e" providerId="LiveId" clId="{95B175A1-7E0A-4749-B6DB-D69983FEEF20}" dt="2021-04-27T00:25:54.930" v="399" actId="478"/>
          <ac:spMkLst>
            <pc:docMk/>
            <pc:sldMk cId="1516995777" sldId="262"/>
            <ac:spMk id="2" creationId="{65AD549F-6684-4CB2-8BBF-99DC6B1FB54D}"/>
          </ac:spMkLst>
        </pc:spChg>
        <pc:spChg chg="add del mod">
          <ac:chgData name="Bruno Andres Rivera Fernandez" userId="125a9e64ec04e20e" providerId="LiveId" clId="{95B175A1-7E0A-4749-B6DB-D69983FEEF20}" dt="2021-04-27T00:26:22.715" v="410" actId="113"/>
          <ac:spMkLst>
            <pc:docMk/>
            <pc:sldMk cId="1516995777" sldId="262"/>
            <ac:spMk id="3" creationId="{1CBF7A82-6357-46E0-9D09-D27396F1CD3F}"/>
          </ac:spMkLst>
        </pc:spChg>
        <pc:spChg chg="add del mod">
          <ac:chgData name="Bruno Andres Rivera Fernandez" userId="125a9e64ec04e20e" providerId="LiveId" clId="{95B175A1-7E0A-4749-B6DB-D69983FEEF20}" dt="2021-04-27T00:25:56.872" v="400" actId="478"/>
          <ac:spMkLst>
            <pc:docMk/>
            <pc:sldMk cId="1516995777" sldId="262"/>
            <ac:spMk id="5" creationId="{24E06427-3757-4D43-A3A0-8143E7A9C80E}"/>
          </ac:spMkLst>
        </pc:spChg>
        <pc:spChg chg="add del mod">
          <ac:chgData name="Bruno Andres Rivera Fernandez" userId="125a9e64ec04e20e" providerId="LiveId" clId="{95B175A1-7E0A-4749-B6DB-D69983FEEF20}" dt="2021-04-27T00:26:05.786" v="406" actId="21"/>
          <ac:spMkLst>
            <pc:docMk/>
            <pc:sldMk cId="1516995777" sldId="262"/>
            <ac:spMk id="7" creationId="{68687281-EA3C-4019-965E-8C4430CC8DE2}"/>
          </ac:spMkLst>
        </pc:spChg>
      </pc:sldChg>
      <pc:sldChg chg="modSp mod">
        <pc:chgData name="Bruno Andres Rivera Fernandez" userId="125a9e64ec04e20e" providerId="LiveId" clId="{95B175A1-7E0A-4749-B6DB-D69983FEEF20}" dt="2021-04-27T00:26:42.836" v="414" actId="122"/>
        <pc:sldMkLst>
          <pc:docMk/>
          <pc:sldMk cId="461549034" sldId="263"/>
        </pc:sldMkLst>
        <pc:spChg chg="mod">
          <ac:chgData name="Bruno Andres Rivera Fernandez" userId="125a9e64ec04e20e" providerId="LiveId" clId="{95B175A1-7E0A-4749-B6DB-D69983FEEF20}" dt="2021-04-27T00:26:42.836" v="414" actId="122"/>
          <ac:spMkLst>
            <pc:docMk/>
            <pc:sldMk cId="461549034" sldId="263"/>
            <ac:spMk id="2" creationId="{B788A198-B748-4085-80EB-D5B1DA538F6D}"/>
          </ac:spMkLst>
        </pc:spChg>
        <pc:spChg chg="mod">
          <ac:chgData name="Bruno Andres Rivera Fernandez" userId="125a9e64ec04e20e" providerId="LiveId" clId="{95B175A1-7E0A-4749-B6DB-D69983FEEF20}" dt="2021-04-27T00:26:35.898" v="413" actId="2711"/>
          <ac:spMkLst>
            <pc:docMk/>
            <pc:sldMk cId="461549034" sldId="263"/>
            <ac:spMk id="3" creationId="{FC3695C5-24E2-430C-8FD6-43F69B05627C}"/>
          </ac:spMkLst>
        </pc:spChg>
      </pc:sldChg>
      <pc:sldChg chg="modSp mod">
        <pc:chgData name="Bruno Andres Rivera Fernandez" userId="125a9e64ec04e20e" providerId="LiveId" clId="{95B175A1-7E0A-4749-B6DB-D69983FEEF20}" dt="2021-04-27T00:30:44.351" v="470" actId="27636"/>
        <pc:sldMkLst>
          <pc:docMk/>
          <pc:sldMk cId="3074912954" sldId="264"/>
        </pc:sldMkLst>
        <pc:spChg chg="mod">
          <ac:chgData name="Bruno Andres Rivera Fernandez" userId="125a9e64ec04e20e" providerId="LiveId" clId="{95B175A1-7E0A-4749-B6DB-D69983FEEF20}" dt="2021-04-27T00:27:02.328" v="416" actId="207"/>
          <ac:spMkLst>
            <pc:docMk/>
            <pc:sldMk cId="3074912954" sldId="264"/>
            <ac:spMk id="2" creationId="{D1D2F6F2-9FB6-41C1-9160-6E807D929F7E}"/>
          </ac:spMkLst>
        </pc:spChg>
        <pc:spChg chg="mod">
          <ac:chgData name="Bruno Andres Rivera Fernandez" userId="125a9e64ec04e20e" providerId="LiveId" clId="{95B175A1-7E0A-4749-B6DB-D69983FEEF20}" dt="2021-04-27T00:30:44.351" v="470" actId="27636"/>
          <ac:spMkLst>
            <pc:docMk/>
            <pc:sldMk cId="3074912954" sldId="264"/>
            <ac:spMk id="3" creationId="{8651880F-2328-43D8-9272-3454B5508994}"/>
          </ac:spMkLst>
        </pc:spChg>
      </pc:sldChg>
      <pc:sldChg chg="modSp del mod">
        <pc:chgData name="Bruno Andres Rivera Fernandez" userId="125a9e64ec04e20e" providerId="LiveId" clId="{95B175A1-7E0A-4749-B6DB-D69983FEEF20}" dt="2021-04-27T00:33:40.117" v="481" actId="47"/>
        <pc:sldMkLst>
          <pc:docMk/>
          <pc:sldMk cId="564653797" sldId="265"/>
        </pc:sldMkLst>
        <pc:spChg chg="mod">
          <ac:chgData name="Bruno Andres Rivera Fernandez" userId="125a9e64ec04e20e" providerId="LiveId" clId="{95B175A1-7E0A-4749-B6DB-D69983FEEF20}" dt="2021-04-27T00:32:12.600" v="479" actId="207"/>
          <ac:spMkLst>
            <pc:docMk/>
            <pc:sldMk cId="564653797" sldId="265"/>
            <ac:spMk id="2" creationId="{0B806D5B-D81C-4C46-9F9D-54562DD497AB}"/>
          </ac:spMkLst>
        </pc:spChg>
      </pc:sldChg>
      <pc:sldChg chg="modSp mod ord">
        <pc:chgData name="Bruno Andres Rivera Fernandez" userId="125a9e64ec04e20e" providerId="LiveId" clId="{95B175A1-7E0A-4749-B6DB-D69983FEEF20}" dt="2021-04-27T00:35:52.894" v="549" actId="14100"/>
        <pc:sldMkLst>
          <pc:docMk/>
          <pc:sldMk cId="1705780970" sldId="266"/>
        </pc:sldMkLst>
        <pc:spChg chg="mod">
          <ac:chgData name="Bruno Andres Rivera Fernandez" userId="125a9e64ec04e20e" providerId="LiveId" clId="{95B175A1-7E0A-4749-B6DB-D69983FEEF20}" dt="2021-04-27T00:35:52.894" v="549" actId="14100"/>
          <ac:spMkLst>
            <pc:docMk/>
            <pc:sldMk cId="1705780970" sldId="266"/>
            <ac:spMk id="2" creationId="{95488DDA-E01F-493F-A874-527F6249063B}"/>
          </ac:spMkLst>
        </pc:spChg>
        <pc:picChg chg="mod">
          <ac:chgData name="Bruno Andres Rivera Fernandez" userId="125a9e64ec04e20e" providerId="LiveId" clId="{95B175A1-7E0A-4749-B6DB-D69983FEEF20}" dt="2021-04-27T00:29:47.879" v="461" actId="1076"/>
          <ac:picMkLst>
            <pc:docMk/>
            <pc:sldMk cId="1705780970" sldId="266"/>
            <ac:picMk id="4098" creationId="{380B0C4B-BBE9-49B6-86B8-53F7777D4352}"/>
          </ac:picMkLst>
        </pc:picChg>
      </pc:sldChg>
      <pc:sldChg chg="modSp del mod">
        <pc:chgData name="Bruno Andres Rivera Fernandez" userId="125a9e64ec04e20e" providerId="LiveId" clId="{95B175A1-7E0A-4749-B6DB-D69983FEEF20}" dt="2021-04-27T00:55:22.956" v="1235" actId="47"/>
        <pc:sldMkLst>
          <pc:docMk/>
          <pc:sldMk cId="2534699723" sldId="267"/>
        </pc:sldMkLst>
        <pc:spChg chg="mod">
          <ac:chgData name="Bruno Andres Rivera Fernandez" userId="125a9e64ec04e20e" providerId="LiveId" clId="{95B175A1-7E0A-4749-B6DB-D69983FEEF20}" dt="2021-04-27T00:08:29.040" v="134" actId="1076"/>
          <ac:spMkLst>
            <pc:docMk/>
            <pc:sldMk cId="2534699723" sldId="267"/>
            <ac:spMk id="2" creationId="{50E63793-1B0D-485C-9511-1947DC7FF383}"/>
          </ac:spMkLst>
        </pc:spChg>
      </pc:sldChg>
      <pc:sldChg chg="modSp del mod">
        <pc:chgData name="Bruno Andres Rivera Fernandez" userId="125a9e64ec04e20e" providerId="LiveId" clId="{95B175A1-7E0A-4749-B6DB-D69983FEEF20}" dt="2021-04-27T00:55:25.491" v="1236" actId="47"/>
        <pc:sldMkLst>
          <pc:docMk/>
          <pc:sldMk cId="3103318087" sldId="268"/>
        </pc:sldMkLst>
        <pc:spChg chg="mod">
          <ac:chgData name="Bruno Andres Rivera Fernandez" userId="125a9e64ec04e20e" providerId="LiveId" clId="{95B175A1-7E0A-4749-B6DB-D69983FEEF20}" dt="2021-04-27T00:08:38.928" v="138" actId="1076"/>
          <ac:spMkLst>
            <pc:docMk/>
            <pc:sldMk cId="3103318087" sldId="268"/>
            <ac:spMk id="2" creationId="{3AFF161A-FE0C-426E-83BA-60A6F6BDC09E}"/>
          </ac:spMkLst>
        </pc:spChg>
      </pc:sldChg>
      <pc:sldChg chg="modSp mod">
        <pc:chgData name="Bruno Andres Rivera Fernandez" userId="125a9e64ec04e20e" providerId="LiveId" clId="{95B175A1-7E0A-4749-B6DB-D69983FEEF20}" dt="2021-04-27T00:09:16.652" v="153" actId="1076"/>
        <pc:sldMkLst>
          <pc:docMk/>
          <pc:sldMk cId="3227136380" sldId="269"/>
        </pc:sldMkLst>
        <pc:spChg chg="mod">
          <ac:chgData name="Bruno Andres Rivera Fernandez" userId="125a9e64ec04e20e" providerId="LiveId" clId="{95B175A1-7E0A-4749-B6DB-D69983FEEF20}" dt="2021-04-27T00:08:46.057" v="143" actId="1076"/>
          <ac:spMkLst>
            <pc:docMk/>
            <pc:sldMk cId="3227136380" sldId="269"/>
            <ac:spMk id="2" creationId="{10813995-FFBF-469C-83D7-55B8CEDE63F2}"/>
          </ac:spMkLst>
        </pc:spChg>
        <pc:spChg chg="mod">
          <ac:chgData name="Bruno Andres Rivera Fernandez" userId="125a9e64ec04e20e" providerId="LiveId" clId="{95B175A1-7E0A-4749-B6DB-D69983FEEF20}" dt="2021-04-27T00:09:16.652" v="153" actId="1076"/>
          <ac:spMkLst>
            <pc:docMk/>
            <pc:sldMk cId="3227136380" sldId="269"/>
            <ac:spMk id="3" creationId="{320CB238-3D78-4578-B596-7D8BA9B83B9B}"/>
          </ac:spMkLst>
        </pc:spChg>
      </pc:sldChg>
      <pc:sldChg chg="modSp mod">
        <pc:chgData name="Bruno Andres Rivera Fernandez" userId="125a9e64ec04e20e" providerId="LiveId" clId="{95B175A1-7E0A-4749-B6DB-D69983FEEF20}" dt="2021-04-26T23:58:59.972" v="56" actId="15"/>
        <pc:sldMkLst>
          <pc:docMk/>
          <pc:sldMk cId="2501658101" sldId="270"/>
        </pc:sldMkLst>
        <pc:spChg chg="mod">
          <ac:chgData name="Bruno Andres Rivera Fernandez" userId="125a9e64ec04e20e" providerId="LiveId" clId="{95B175A1-7E0A-4749-B6DB-D69983FEEF20}" dt="2021-04-26T23:58:59.972" v="56" actId="15"/>
          <ac:spMkLst>
            <pc:docMk/>
            <pc:sldMk cId="2501658101" sldId="270"/>
            <ac:spMk id="3" creationId="{46DC11F6-FBB9-4567-A833-ED06C5E25C9E}"/>
          </ac:spMkLst>
        </pc:spChg>
      </pc:sldChg>
      <pc:sldChg chg="modSp del mod">
        <pc:chgData name="Bruno Andres Rivera Fernandez" userId="125a9e64ec04e20e" providerId="LiveId" clId="{95B175A1-7E0A-4749-B6DB-D69983FEEF20}" dt="2021-04-27T00:55:19.748" v="1234" actId="47"/>
        <pc:sldMkLst>
          <pc:docMk/>
          <pc:sldMk cId="2409482189" sldId="271"/>
        </pc:sldMkLst>
        <pc:spChg chg="mod">
          <ac:chgData name="Bruno Andres Rivera Fernandez" userId="125a9e64ec04e20e" providerId="LiveId" clId="{95B175A1-7E0A-4749-B6DB-D69983FEEF20}" dt="2021-04-27T00:36:14.278" v="554" actId="20577"/>
          <ac:spMkLst>
            <pc:docMk/>
            <pc:sldMk cId="2409482189" sldId="271"/>
            <ac:spMk id="2" creationId="{D971BE74-D3B7-4D7E-990F-E3EBB0A89228}"/>
          </ac:spMkLst>
        </pc:spChg>
      </pc:sldChg>
      <pc:sldChg chg="addSp modSp new mod">
        <pc:chgData name="Bruno Andres Rivera Fernandez" userId="125a9e64ec04e20e" providerId="LiveId" clId="{95B175A1-7E0A-4749-B6DB-D69983FEEF20}" dt="2021-04-27T00:18:38.313" v="275" actId="14100"/>
        <pc:sldMkLst>
          <pc:docMk/>
          <pc:sldMk cId="3060697899" sldId="272"/>
        </pc:sldMkLst>
        <pc:spChg chg="mod">
          <ac:chgData name="Bruno Andres Rivera Fernandez" userId="125a9e64ec04e20e" providerId="LiveId" clId="{95B175A1-7E0A-4749-B6DB-D69983FEEF20}" dt="2021-04-27T00:18:27.087" v="271" actId="1076"/>
          <ac:spMkLst>
            <pc:docMk/>
            <pc:sldMk cId="3060697899" sldId="272"/>
            <ac:spMk id="2" creationId="{A83B3F71-E426-49F9-A55C-BCBD6C4A2C0B}"/>
          </ac:spMkLst>
        </pc:spChg>
        <pc:spChg chg="add mod">
          <ac:chgData name="Bruno Andres Rivera Fernandez" userId="125a9e64ec04e20e" providerId="LiveId" clId="{95B175A1-7E0A-4749-B6DB-D69983FEEF20}" dt="2021-04-27T00:18:38.313" v="275" actId="14100"/>
          <ac:spMkLst>
            <pc:docMk/>
            <pc:sldMk cId="3060697899" sldId="272"/>
            <ac:spMk id="4" creationId="{C15D4D3A-9544-4D53-A314-1AE19A2AFB17}"/>
          </ac:spMkLst>
        </pc:spChg>
      </pc:sldChg>
      <pc:sldChg chg="modSp new mod">
        <pc:chgData name="Bruno Andres Rivera Fernandez" userId="125a9e64ec04e20e" providerId="LiveId" clId="{95B175A1-7E0A-4749-B6DB-D69983FEEF20}" dt="2021-04-27T00:19:12.273" v="299" actId="255"/>
        <pc:sldMkLst>
          <pc:docMk/>
          <pc:sldMk cId="4292208332" sldId="273"/>
        </pc:sldMkLst>
        <pc:spChg chg="mod">
          <ac:chgData name="Bruno Andres Rivera Fernandez" userId="125a9e64ec04e20e" providerId="LiveId" clId="{95B175A1-7E0A-4749-B6DB-D69983FEEF20}" dt="2021-04-27T00:18:56.551" v="294" actId="1076"/>
          <ac:spMkLst>
            <pc:docMk/>
            <pc:sldMk cId="4292208332" sldId="273"/>
            <ac:spMk id="2" creationId="{81552A35-D1EE-4F39-ADEE-24DDBD8AEB64}"/>
          </ac:spMkLst>
        </pc:spChg>
        <pc:spChg chg="mod">
          <ac:chgData name="Bruno Andres Rivera Fernandez" userId="125a9e64ec04e20e" providerId="LiveId" clId="{95B175A1-7E0A-4749-B6DB-D69983FEEF20}" dt="2021-04-27T00:19:12.273" v="299" actId="255"/>
          <ac:spMkLst>
            <pc:docMk/>
            <pc:sldMk cId="4292208332" sldId="273"/>
            <ac:spMk id="3" creationId="{CE5CDEDE-316E-49ED-937C-AC78200BBAAE}"/>
          </ac:spMkLst>
        </pc:spChg>
      </pc:sldChg>
      <pc:sldChg chg="modSp add mod">
        <pc:chgData name="Bruno Andres Rivera Fernandez" userId="125a9e64ec04e20e" providerId="LiveId" clId="{95B175A1-7E0A-4749-B6DB-D69983FEEF20}" dt="2021-04-27T00:19:38.481" v="320" actId="2711"/>
        <pc:sldMkLst>
          <pc:docMk/>
          <pc:sldMk cId="3774733100" sldId="274"/>
        </pc:sldMkLst>
        <pc:spChg chg="mod">
          <ac:chgData name="Bruno Andres Rivera Fernandez" userId="125a9e64ec04e20e" providerId="LiveId" clId="{95B175A1-7E0A-4749-B6DB-D69983FEEF20}" dt="2021-04-27T00:19:26.680" v="318" actId="20577"/>
          <ac:spMkLst>
            <pc:docMk/>
            <pc:sldMk cId="3774733100" sldId="274"/>
            <ac:spMk id="2" creationId="{81552A35-D1EE-4F39-ADEE-24DDBD8AEB64}"/>
          </ac:spMkLst>
        </pc:spChg>
        <pc:spChg chg="mod">
          <ac:chgData name="Bruno Andres Rivera Fernandez" userId="125a9e64ec04e20e" providerId="LiveId" clId="{95B175A1-7E0A-4749-B6DB-D69983FEEF20}" dt="2021-04-27T00:19:38.481" v="320" actId="2711"/>
          <ac:spMkLst>
            <pc:docMk/>
            <pc:sldMk cId="3774733100" sldId="274"/>
            <ac:spMk id="3" creationId="{CE5CDEDE-316E-49ED-937C-AC78200BBAAE}"/>
          </ac:spMkLst>
        </pc:spChg>
      </pc:sldChg>
      <pc:sldChg chg="modSp add mod">
        <pc:chgData name="Bruno Andres Rivera Fernandez" userId="125a9e64ec04e20e" providerId="LiveId" clId="{95B175A1-7E0A-4749-B6DB-D69983FEEF20}" dt="2021-04-27T00:23:07.572" v="359" actId="2711"/>
        <pc:sldMkLst>
          <pc:docMk/>
          <pc:sldMk cId="1360542996" sldId="275"/>
        </pc:sldMkLst>
        <pc:spChg chg="mod">
          <ac:chgData name="Bruno Andres Rivera Fernandez" userId="125a9e64ec04e20e" providerId="LiveId" clId="{95B175A1-7E0A-4749-B6DB-D69983FEEF20}" dt="2021-04-27T00:22:55.920" v="357" actId="20577"/>
          <ac:spMkLst>
            <pc:docMk/>
            <pc:sldMk cId="1360542996" sldId="275"/>
            <ac:spMk id="2" creationId="{81552A35-D1EE-4F39-ADEE-24DDBD8AEB64}"/>
          </ac:spMkLst>
        </pc:spChg>
        <pc:spChg chg="mod">
          <ac:chgData name="Bruno Andres Rivera Fernandez" userId="125a9e64ec04e20e" providerId="LiveId" clId="{95B175A1-7E0A-4749-B6DB-D69983FEEF20}" dt="2021-04-27T00:23:07.572" v="359" actId="2711"/>
          <ac:spMkLst>
            <pc:docMk/>
            <pc:sldMk cId="1360542996" sldId="275"/>
            <ac:spMk id="3" creationId="{CE5CDEDE-316E-49ED-937C-AC78200BBAAE}"/>
          </ac:spMkLst>
        </pc:spChg>
      </pc:sldChg>
      <pc:sldChg chg="addSp delSp modSp add mod">
        <pc:chgData name="Bruno Andres Rivera Fernandez" userId="125a9e64ec04e20e" providerId="LiveId" clId="{95B175A1-7E0A-4749-B6DB-D69983FEEF20}" dt="2021-04-27T00:28:51.222" v="451" actId="1076"/>
        <pc:sldMkLst>
          <pc:docMk/>
          <pc:sldMk cId="2676609097" sldId="276"/>
        </pc:sldMkLst>
        <pc:spChg chg="del mod">
          <ac:chgData name="Bruno Andres Rivera Fernandez" userId="125a9e64ec04e20e" providerId="LiveId" clId="{95B175A1-7E0A-4749-B6DB-D69983FEEF20}" dt="2021-04-27T00:28:37.674" v="448" actId="478"/>
          <ac:spMkLst>
            <pc:docMk/>
            <pc:sldMk cId="2676609097" sldId="276"/>
            <ac:spMk id="3" creationId="{7C85E89C-623F-4772-8C9F-BCF4A0F8437C}"/>
          </ac:spMkLst>
        </pc:spChg>
        <pc:spChg chg="add del mod">
          <ac:chgData name="Bruno Andres Rivera Fernandez" userId="125a9e64ec04e20e" providerId="LiveId" clId="{95B175A1-7E0A-4749-B6DB-D69983FEEF20}" dt="2021-04-27T00:28:39.592" v="449" actId="478"/>
          <ac:spMkLst>
            <pc:docMk/>
            <pc:sldMk cId="2676609097" sldId="276"/>
            <ac:spMk id="4" creationId="{5E33B41C-175F-4282-8B86-5D34077FB5E3}"/>
          </ac:spMkLst>
        </pc:spChg>
        <pc:spChg chg="mod">
          <ac:chgData name="Bruno Andres Rivera Fernandez" userId="125a9e64ec04e20e" providerId="LiveId" clId="{95B175A1-7E0A-4749-B6DB-D69983FEEF20}" dt="2021-04-27T00:28:51.222" v="451" actId="1076"/>
          <ac:spMkLst>
            <pc:docMk/>
            <pc:sldMk cId="2676609097" sldId="276"/>
            <ac:spMk id="6" creationId="{450D0203-E7AB-44FF-A034-0D133B0905C4}"/>
          </ac:spMkLst>
        </pc:spChg>
      </pc:sldChg>
      <pc:sldChg chg="modSp add mod">
        <pc:chgData name="Bruno Andres Rivera Fernandez" userId="125a9e64ec04e20e" providerId="LiveId" clId="{95B175A1-7E0A-4749-B6DB-D69983FEEF20}" dt="2021-04-27T00:31:52.734" v="477" actId="2711"/>
        <pc:sldMkLst>
          <pc:docMk/>
          <pc:sldMk cId="1107884038" sldId="277"/>
        </pc:sldMkLst>
        <pc:spChg chg="mod">
          <ac:chgData name="Bruno Andres Rivera Fernandez" userId="125a9e64ec04e20e" providerId="LiveId" clId="{95B175A1-7E0A-4749-B6DB-D69983FEEF20}" dt="2021-04-27T00:31:38.807" v="474" actId="20577"/>
          <ac:spMkLst>
            <pc:docMk/>
            <pc:sldMk cId="1107884038" sldId="277"/>
            <ac:spMk id="2" creationId="{D1D2F6F2-9FB6-41C1-9160-6E807D929F7E}"/>
          </ac:spMkLst>
        </pc:spChg>
        <pc:spChg chg="mod">
          <ac:chgData name="Bruno Andres Rivera Fernandez" userId="125a9e64ec04e20e" providerId="LiveId" clId="{95B175A1-7E0A-4749-B6DB-D69983FEEF20}" dt="2021-04-27T00:31:52.734" v="477" actId="2711"/>
          <ac:spMkLst>
            <pc:docMk/>
            <pc:sldMk cId="1107884038" sldId="277"/>
            <ac:spMk id="3" creationId="{8651880F-2328-43D8-9272-3454B5508994}"/>
          </ac:spMkLst>
        </pc:spChg>
      </pc:sldChg>
      <pc:sldChg chg="modSp add mod">
        <pc:chgData name="Bruno Andres Rivera Fernandez" userId="125a9e64ec04e20e" providerId="LiveId" clId="{95B175A1-7E0A-4749-B6DB-D69983FEEF20}" dt="2021-04-27T00:34:56.273" v="522" actId="403"/>
        <pc:sldMkLst>
          <pc:docMk/>
          <pc:sldMk cId="3552418576" sldId="278"/>
        </pc:sldMkLst>
        <pc:spChg chg="mod">
          <ac:chgData name="Bruno Andres Rivera Fernandez" userId="125a9e64ec04e20e" providerId="LiveId" clId="{95B175A1-7E0A-4749-B6DB-D69983FEEF20}" dt="2021-04-27T00:34:46.294" v="520" actId="1076"/>
          <ac:spMkLst>
            <pc:docMk/>
            <pc:sldMk cId="3552418576" sldId="278"/>
            <ac:spMk id="2" creationId="{0B806D5B-D81C-4C46-9F9D-54562DD497AB}"/>
          </ac:spMkLst>
        </pc:spChg>
        <pc:graphicFrameChg chg="mod modGraphic">
          <ac:chgData name="Bruno Andres Rivera Fernandez" userId="125a9e64ec04e20e" providerId="LiveId" clId="{95B175A1-7E0A-4749-B6DB-D69983FEEF20}" dt="2021-04-27T00:34:56.273" v="522" actId="403"/>
          <ac:graphicFrameMkLst>
            <pc:docMk/>
            <pc:sldMk cId="3552418576" sldId="278"/>
            <ac:graphicFrameMk id="4" creationId="{EE200222-0B39-4B72-8D8B-FEF7C982608A}"/>
          </ac:graphicFrameMkLst>
        </pc:graphicFrameChg>
      </pc:sldChg>
      <pc:sldChg chg="modSp add mod">
        <pc:chgData name="Bruno Andres Rivera Fernandez" userId="125a9e64ec04e20e" providerId="LiveId" clId="{95B175A1-7E0A-4749-B6DB-D69983FEEF20}" dt="2021-04-27T00:36:44.563" v="585" actId="122"/>
        <pc:sldMkLst>
          <pc:docMk/>
          <pc:sldMk cId="3177522591" sldId="279"/>
        </pc:sldMkLst>
        <pc:spChg chg="mod">
          <ac:chgData name="Bruno Andres Rivera Fernandez" userId="125a9e64ec04e20e" providerId="LiveId" clId="{95B175A1-7E0A-4749-B6DB-D69983FEEF20}" dt="2021-04-27T00:36:44.563" v="585" actId="122"/>
          <ac:spMkLst>
            <pc:docMk/>
            <pc:sldMk cId="3177522591" sldId="279"/>
            <ac:spMk id="6" creationId="{450D0203-E7AB-44FF-A034-0D133B0905C4}"/>
          </ac:spMkLst>
        </pc:spChg>
      </pc:sldChg>
      <pc:sldChg chg="modSp add mod">
        <pc:chgData name="Bruno Andres Rivera Fernandez" userId="125a9e64ec04e20e" providerId="LiveId" clId="{95B175A1-7E0A-4749-B6DB-D69983FEEF20}" dt="2021-04-27T00:37:14.732" v="616" actId="2711"/>
        <pc:sldMkLst>
          <pc:docMk/>
          <pc:sldMk cId="4158968684" sldId="280"/>
        </pc:sldMkLst>
        <pc:spChg chg="mod">
          <ac:chgData name="Bruno Andres Rivera Fernandez" userId="125a9e64ec04e20e" providerId="LiveId" clId="{95B175A1-7E0A-4749-B6DB-D69983FEEF20}" dt="2021-04-27T00:37:07.158" v="614" actId="313"/>
          <ac:spMkLst>
            <pc:docMk/>
            <pc:sldMk cId="4158968684" sldId="280"/>
            <ac:spMk id="2" creationId="{D1D2F6F2-9FB6-41C1-9160-6E807D929F7E}"/>
          </ac:spMkLst>
        </pc:spChg>
        <pc:spChg chg="mod">
          <ac:chgData name="Bruno Andres Rivera Fernandez" userId="125a9e64ec04e20e" providerId="LiveId" clId="{95B175A1-7E0A-4749-B6DB-D69983FEEF20}" dt="2021-04-27T00:37:14.732" v="616" actId="2711"/>
          <ac:spMkLst>
            <pc:docMk/>
            <pc:sldMk cId="4158968684" sldId="280"/>
            <ac:spMk id="3" creationId="{8651880F-2328-43D8-9272-3454B5508994}"/>
          </ac:spMkLst>
        </pc:spChg>
      </pc:sldChg>
      <pc:sldChg chg="modSp add mod">
        <pc:chgData name="Bruno Andres Rivera Fernandez" userId="125a9e64ec04e20e" providerId="LiveId" clId="{95B175A1-7E0A-4749-B6DB-D69983FEEF20}" dt="2021-04-27T00:37:35.333" v="641" actId="20577"/>
        <pc:sldMkLst>
          <pc:docMk/>
          <pc:sldMk cId="1221163963" sldId="281"/>
        </pc:sldMkLst>
        <pc:spChg chg="mod">
          <ac:chgData name="Bruno Andres Rivera Fernandez" userId="125a9e64ec04e20e" providerId="LiveId" clId="{95B175A1-7E0A-4749-B6DB-D69983FEEF20}" dt="2021-04-27T00:37:23.294" v="634" actId="20577"/>
          <ac:spMkLst>
            <pc:docMk/>
            <pc:sldMk cId="1221163963" sldId="281"/>
            <ac:spMk id="2" creationId="{D1D2F6F2-9FB6-41C1-9160-6E807D929F7E}"/>
          </ac:spMkLst>
        </pc:spChg>
        <pc:spChg chg="mod">
          <ac:chgData name="Bruno Andres Rivera Fernandez" userId="125a9e64ec04e20e" providerId="LiveId" clId="{95B175A1-7E0A-4749-B6DB-D69983FEEF20}" dt="2021-04-27T00:37:35.333" v="641" actId="20577"/>
          <ac:spMkLst>
            <pc:docMk/>
            <pc:sldMk cId="1221163963" sldId="281"/>
            <ac:spMk id="3" creationId="{8651880F-2328-43D8-9272-3454B5508994}"/>
          </ac:spMkLst>
        </pc:spChg>
      </pc:sldChg>
      <pc:sldChg chg="modSp add mod">
        <pc:chgData name="Bruno Andres Rivera Fernandez" userId="125a9e64ec04e20e" providerId="LiveId" clId="{95B175A1-7E0A-4749-B6DB-D69983FEEF20}" dt="2021-04-27T00:38:48.065" v="688" actId="120"/>
        <pc:sldMkLst>
          <pc:docMk/>
          <pc:sldMk cId="2293257667" sldId="282"/>
        </pc:sldMkLst>
        <pc:spChg chg="mod">
          <ac:chgData name="Bruno Andres Rivera Fernandez" userId="125a9e64ec04e20e" providerId="LiveId" clId="{95B175A1-7E0A-4749-B6DB-D69983FEEF20}" dt="2021-04-27T00:37:44.030" v="650" actId="20577"/>
          <ac:spMkLst>
            <pc:docMk/>
            <pc:sldMk cId="2293257667" sldId="282"/>
            <ac:spMk id="2" creationId="{D1D2F6F2-9FB6-41C1-9160-6E807D929F7E}"/>
          </ac:spMkLst>
        </pc:spChg>
        <pc:spChg chg="mod">
          <ac:chgData name="Bruno Andres Rivera Fernandez" userId="125a9e64ec04e20e" providerId="LiveId" clId="{95B175A1-7E0A-4749-B6DB-D69983FEEF20}" dt="2021-04-27T00:38:48.065" v="688" actId="120"/>
          <ac:spMkLst>
            <pc:docMk/>
            <pc:sldMk cId="2293257667" sldId="282"/>
            <ac:spMk id="3" creationId="{8651880F-2328-43D8-9272-3454B5508994}"/>
          </ac:spMkLst>
        </pc:spChg>
      </pc:sldChg>
      <pc:sldChg chg="modSp add mod">
        <pc:chgData name="Bruno Andres Rivera Fernandez" userId="125a9e64ec04e20e" providerId="LiveId" clId="{95B175A1-7E0A-4749-B6DB-D69983FEEF20}" dt="2021-04-27T00:38:07.278" v="664" actId="2711"/>
        <pc:sldMkLst>
          <pc:docMk/>
          <pc:sldMk cId="2332920465" sldId="283"/>
        </pc:sldMkLst>
        <pc:spChg chg="mod">
          <ac:chgData name="Bruno Andres Rivera Fernandez" userId="125a9e64ec04e20e" providerId="LiveId" clId="{95B175A1-7E0A-4749-B6DB-D69983FEEF20}" dt="2021-04-27T00:37:58.878" v="662" actId="20577"/>
          <ac:spMkLst>
            <pc:docMk/>
            <pc:sldMk cId="2332920465" sldId="283"/>
            <ac:spMk id="2" creationId="{D1D2F6F2-9FB6-41C1-9160-6E807D929F7E}"/>
          </ac:spMkLst>
        </pc:spChg>
        <pc:spChg chg="mod">
          <ac:chgData name="Bruno Andres Rivera Fernandez" userId="125a9e64ec04e20e" providerId="LiveId" clId="{95B175A1-7E0A-4749-B6DB-D69983FEEF20}" dt="2021-04-27T00:38:07.278" v="664" actId="2711"/>
          <ac:spMkLst>
            <pc:docMk/>
            <pc:sldMk cId="2332920465" sldId="283"/>
            <ac:spMk id="3" creationId="{8651880F-2328-43D8-9272-3454B5508994}"/>
          </ac:spMkLst>
        </pc:spChg>
      </pc:sldChg>
      <pc:sldChg chg="addSp modSp add mod ord">
        <pc:chgData name="Bruno Andres Rivera Fernandez" userId="125a9e64ec04e20e" providerId="LiveId" clId="{95B175A1-7E0A-4749-B6DB-D69983FEEF20}" dt="2021-04-27T00:48:40.173" v="891"/>
        <pc:sldMkLst>
          <pc:docMk/>
          <pc:sldMk cId="2737477899" sldId="284"/>
        </pc:sldMkLst>
        <pc:spChg chg="mod">
          <ac:chgData name="Bruno Andres Rivera Fernandez" userId="125a9e64ec04e20e" providerId="LiveId" clId="{95B175A1-7E0A-4749-B6DB-D69983FEEF20}" dt="2021-04-27T00:38:39.301" v="686" actId="1076"/>
          <ac:spMkLst>
            <pc:docMk/>
            <pc:sldMk cId="2737477899" sldId="284"/>
            <ac:spMk id="6" creationId="{450D0203-E7AB-44FF-A034-0D133B0905C4}"/>
          </ac:spMkLst>
        </pc:spChg>
        <pc:graphicFrameChg chg="add mod modGraphic">
          <ac:chgData name="Bruno Andres Rivera Fernandez" userId="125a9e64ec04e20e" providerId="LiveId" clId="{95B175A1-7E0A-4749-B6DB-D69983FEEF20}" dt="2021-04-27T00:40:21.614" v="702" actId="207"/>
          <ac:graphicFrameMkLst>
            <pc:docMk/>
            <pc:sldMk cId="2737477899" sldId="284"/>
            <ac:graphicFrameMk id="2" creationId="{6E6F817B-6DD0-4E6E-8A0F-8F0D58D94DC3}"/>
          </ac:graphicFrameMkLst>
        </pc:graphicFrameChg>
      </pc:sldChg>
      <pc:sldChg chg="modSp add mod">
        <pc:chgData name="Bruno Andres Rivera Fernandez" userId="125a9e64ec04e20e" providerId="LiveId" clId="{95B175A1-7E0A-4749-B6DB-D69983FEEF20}" dt="2021-04-27T00:42:10.014" v="713" actId="20577"/>
        <pc:sldMkLst>
          <pc:docMk/>
          <pc:sldMk cId="1324368953" sldId="285"/>
        </pc:sldMkLst>
        <pc:spChg chg="mod">
          <ac:chgData name="Bruno Andres Rivera Fernandez" userId="125a9e64ec04e20e" providerId="LiveId" clId="{95B175A1-7E0A-4749-B6DB-D69983FEEF20}" dt="2021-04-27T00:42:10.014" v="713" actId="20577"/>
          <ac:spMkLst>
            <pc:docMk/>
            <pc:sldMk cId="1324368953" sldId="285"/>
            <ac:spMk id="6" creationId="{450D0203-E7AB-44FF-A034-0D133B0905C4}"/>
          </ac:spMkLst>
        </pc:spChg>
      </pc:sldChg>
      <pc:sldChg chg="add del">
        <pc:chgData name="Bruno Andres Rivera Fernandez" userId="125a9e64ec04e20e" providerId="LiveId" clId="{95B175A1-7E0A-4749-B6DB-D69983FEEF20}" dt="2021-04-27T00:42:02.761" v="704"/>
        <pc:sldMkLst>
          <pc:docMk/>
          <pc:sldMk cId="3032197167" sldId="285"/>
        </pc:sldMkLst>
      </pc:sldChg>
      <pc:sldChg chg="addSp delSp modSp add mod">
        <pc:chgData name="Bruno Andres Rivera Fernandez" userId="125a9e64ec04e20e" providerId="LiveId" clId="{95B175A1-7E0A-4749-B6DB-D69983FEEF20}" dt="2021-04-27T00:43:43.757" v="751" actId="1076"/>
        <pc:sldMkLst>
          <pc:docMk/>
          <pc:sldMk cId="3527093415" sldId="286"/>
        </pc:sldMkLst>
        <pc:spChg chg="mod">
          <ac:chgData name="Bruno Andres Rivera Fernandez" userId="125a9e64ec04e20e" providerId="LiveId" clId="{95B175A1-7E0A-4749-B6DB-D69983FEEF20}" dt="2021-04-27T00:42:22.379" v="735" actId="313"/>
          <ac:spMkLst>
            <pc:docMk/>
            <pc:sldMk cId="3527093415" sldId="286"/>
            <ac:spMk id="2" creationId="{D1D2F6F2-9FB6-41C1-9160-6E807D929F7E}"/>
          </ac:spMkLst>
        </pc:spChg>
        <pc:spChg chg="del">
          <ac:chgData name="Bruno Andres Rivera Fernandez" userId="125a9e64ec04e20e" providerId="LiveId" clId="{95B175A1-7E0A-4749-B6DB-D69983FEEF20}" dt="2021-04-27T00:42:53.824" v="739" actId="478"/>
          <ac:spMkLst>
            <pc:docMk/>
            <pc:sldMk cId="3527093415" sldId="286"/>
            <ac:spMk id="3" creationId="{8651880F-2328-43D8-9272-3454B5508994}"/>
          </ac:spMkLst>
        </pc:spChg>
        <pc:spChg chg="add del">
          <ac:chgData name="Bruno Andres Rivera Fernandez" userId="125a9e64ec04e20e" providerId="LiveId" clId="{95B175A1-7E0A-4749-B6DB-D69983FEEF20}" dt="2021-04-27T00:42:34.615" v="737"/>
          <ac:spMkLst>
            <pc:docMk/>
            <pc:sldMk cId="3527093415" sldId="286"/>
            <ac:spMk id="4" creationId="{9C70DFB7-09D4-4662-B2AF-0E078C1A12D9}"/>
          </ac:spMkLst>
        </pc:spChg>
        <pc:spChg chg="add mod">
          <ac:chgData name="Bruno Andres Rivera Fernandez" userId="125a9e64ec04e20e" providerId="LiveId" clId="{95B175A1-7E0A-4749-B6DB-D69983FEEF20}" dt="2021-04-27T00:43:41.990" v="750" actId="27636"/>
          <ac:spMkLst>
            <pc:docMk/>
            <pc:sldMk cId="3527093415" sldId="286"/>
            <ac:spMk id="5" creationId="{F2D42104-C8D2-4174-97AA-524DFC6A1BCE}"/>
          </ac:spMkLst>
        </pc:spChg>
        <pc:picChg chg="add del">
          <ac:chgData name="Bruno Andres Rivera Fernandez" userId="125a9e64ec04e20e" providerId="LiveId" clId="{95B175A1-7E0A-4749-B6DB-D69983FEEF20}" dt="2021-04-27T00:42:34.615" v="737"/>
          <ac:picMkLst>
            <pc:docMk/>
            <pc:sldMk cId="3527093415" sldId="286"/>
            <ac:picMk id="2050" creationId="{34DB4BA1-0DC8-4A64-AFBE-1A577433D6EF}"/>
          </ac:picMkLst>
        </pc:picChg>
        <pc:picChg chg="add del">
          <ac:chgData name="Bruno Andres Rivera Fernandez" userId="125a9e64ec04e20e" providerId="LiveId" clId="{95B175A1-7E0A-4749-B6DB-D69983FEEF20}" dt="2021-04-27T00:42:53.824" v="739" actId="478"/>
          <ac:picMkLst>
            <pc:docMk/>
            <pc:sldMk cId="3527093415" sldId="286"/>
            <ac:picMk id="2052" creationId="{E806C222-CE7C-441B-BC93-60E70CC26A02}"/>
          </ac:picMkLst>
        </pc:picChg>
        <pc:picChg chg="add mod">
          <ac:chgData name="Bruno Andres Rivera Fernandez" userId="125a9e64ec04e20e" providerId="LiveId" clId="{95B175A1-7E0A-4749-B6DB-D69983FEEF20}" dt="2021-04-27T00:43:43.757" v="751" actId="1076"/>
          <ac:picMkLst>
            <pc:docMk/>
            <pc:sldMk cId="3527093415" sldId="286"/>
            <ac:picMk id="2054" creationId="{0EA9067C-EA0A-4819-B620-55AC29FA2C9D}"/>
          </ac:picMkLst>
        </pc:picChg>
      </pc:sldChg>
      <pc:sldChg chg="modSp add mod ord">
        <pc:chgData name="Bruno Andres Rivera Fernandez" userId="125a9e64ec04e20e" providerId="LiveId" clId="{95B175A1-7E0A-4749-B6DB-D69983FEEF20}" dt="2021-04-27T00:46:54.949" v="857"/>
        <pc:sldMkLst>
          <pc:docMk/>
          <pc:sldMk cId="2683154019" sldId="287"/>
        </pc:sldMkLst>
        <pc:spChg chg="mod">
          <ac:chgData name="Bruno Andres Rivera Fernandez" userId="125a9e64ec04e20e" providerId="LiveId" clId="{95B175A1-7E0A-4749-B6DB-D69983FEEF20}" dt="2021-04-27T00:45:56.286" v="814" actId="20577"/>
          <ac:spMkLst>
            <pc:docMk/>
            <pc:sldMk cId="2683154019" sldId="287"/>
            <ac:spMk id="2" creationId="{D1D2F6F2-9FB6-41C1-9160-6E807D929F7E}"/>
          </ac:spMkLst>
        </pc:spChg>
        <pc:spChg chg="mod">
          <ac:chgData name="Bruno Andres Rivera Fernandez" userId="125a9e64ec04e20e" providerId="LiveId" clId="{95B175A1-7E0A-4749-B6DB-D69983FEEF20}" dt="2021-04-27T00:46:19.006" v="822" actId="20577"/>
          <ac:spMkLst>
            <pc:docMk/>
            <pc:sldMk cId="2683154019" sldId="287"/>
            <ac:spMk id="5" creationId="{F2D42104-C8D2-4174-97AA-524DFC6A1BCE}"/>
          </ac:spMkLst>
        </pc:spChg>
      </pc:sldChg>
      <pc:sldChg chg="addSp delSp modSp add mod">
        <pc:chgData name="Bruno Andres Rivera Fernandez" userId="125a9e64ec04e20e" providerId="LiveId" clId="{95B175A1-7E0A-4749-B6DB-D69983FEEF20}" dt="2021-04-27T00:44:29.436" v="767" actId="1076"/>
        <pc:sldMkLst>
          <pc:docMk/>
          <pc:sldMk cId="2624807612" sldId="288"/>
        </pc:sldMkLst>
        <pc:spChg chg="add del mod">
          <ac:chgData name="Bruno Andres Rivera Fernandez" userId="125a9e64ec04e20e" providerId="LiveId" clId="{95B175A1-7E0A-4749-B6DB-D69983FEEF20}" dt="2021-04-27T00:44:05.373" v="755" actId="478"/>
          <ac:spMkLst>
            <pc:docMk/>
            <pc:sldMk cId="2624807612" sldId="288"/>
            <ac:spMk id="4" creationId="{443C7A99-D9F5-43A4-ACB5-FE39B9E091BE}"/>
          </ac:spMkLst>
        </pc:spChg>
        <pc:spChg chg="del">
          <ac:chgData name="Bruno Andres Rivera Fernandez" userId="125a9e64ec04e20e" providerId="LiveId" clId="{95B175A1-7E0A-4749-B6DB-D69983FEEF20}" dt="2021-04-27T00:44:03.384" v="754" actId="478"/>
          <ac:spMkLst>
            <pc:docMk/>
            <pc:sldMk cId="2624807612" sldId="288"/>
            <ac:spMk id="5" creationId="{F2D42104-C8D2-4174-97AA-524DFC6A1BCE}"/>
          </ac:spMkLst>
        </pc:spChg>
        <pc:picChg chg="del">
          <ac:chgData name="Bruno Andres Rivera Fernandez" userId="125a9e64ec04e20e" providerId="LiveId" clId="{95B175A1-7E0A-4749-B6DB-D69983FEEF20}" dt="2021-04-27T00:44:01.666" v="753" actId="478"/>
          <ac:picMkLst>
            <pc:docMk/>
            <pc:sldMk cId="2624807612" sldId="288"/>
            <ac:picMk id="2054" creationId="{0EA9067C-EA0A-4819-B620-55AC29FA2C9D}"/>
          </ac:picMkLst>
        </pc:picChg>
        <pc:picChg chg="add del">
          <ac:chgData name="Bruno Andres Rivera Fernandez" userId="125a9e64ec04e20e" providerId="LiveId" clId="{95B175A1-7E0A-4749-B6DB-D69983FEEF20}" dt="2021-04-27T00:44:10.643" v="757"/>
          <ac:picMkLst>
            <pc:docMk/>
            <pc:sldMk cId="2624807612" sldId="288"/>
            <ac:picMk id="4098" creationId="{FFDE0122-8527-490A-9A18-06AFF7BD98A8}"/>
          </ac:picMkLst>
        </pc:picChg>
        <pc:picChg chg="add del">
          <ac:chgData name="Bruno Andres Rivera Fernandez" userId="125a9e64ec04e20e" providerId="LiveId" clId="{95B175A1-7E0A-4749-B6DB-D69983FEEF20}" dt="2021-04-27T00:44:10.643" v="757"/>
          <ac:picMkLst>
            <pc:docMk/>
            <pc:sldMk cId="2624807612" sldId="288"/>
            <ac:picMk id="4099" creationId="{EE970E9F-B1E7-4E5C-A123-3E52248E290E}"/>
          </ac:picMkLst>
        </pc:picChg>
        <pc:picChg chg="add mod">
          <ac:chgData name="Bruno Andres Rivera Fernandez" userId="125a9e64ec04e20e" providerId="LiveId" clId="{95B175A1-7E0A-4749-B6DB-D69983FEEF20}" dt="2021-04-27T00:44:29.436" v="767" actId="1076"/>
          <ac:picMkLst>
            <pc:docMk/>
            <pc:sldMk cId="2624807612" sldId="288"/>
            <ac:picMk id="4101" creationId="{B1A1931A-5BA9-431E-9207-EB15D45A4E09}"/>
          </ac:picMkLst>
        </pc:picChg>
        <pc:picChg chg="add mod">
          <ac:chgData name="Bruno Andres Rivera Fernandez" userId="125a9e64ec04e20e" providerId="LiveId" clId="{95B175A1-7E0A-4749-B6DB-D69983FEEF20}" dt="2021-04-27T00:44:24.054" v="763" actId="1076"/>
          <ac:picMkLst>
            <pc:docMk/>
            <pc:sldMk cId="2624807612" sldId="288"/>
            <ac:picMk id="4102" creationId="{84D2417C-F811-419B-A083-17B99B366EA5}"/>
          </ac:picMkLst>
        </pc:picChg>
      </pc:sldChg>
      <pc:sldChg chg="delSp modSp add mod">
        <pc:chgData name="Bruno Andres Rivera Fernandez" userId="125a9e64ec04e20e" providerId="LiveId" clId="{95B175A1-7E0A-4749-B6DB-D69983FEEF20}" dt="2021-04-27T00:45:14.108" v="797"/>
        <pc:sldMkLst>
          <pc:docMk/>
          <pc:sldMk cId="656093170" sldId="289"/>
        </pc:sldMkLst>
        <pc:spChg chg="mod">
          <ac:chgData name="Bruno Andres Rivera Fernandez" userId="125a9e64ec04e20e" providerId="LiveId" clId="{95B175A1-7E0A-4749-B6DB-D69983FEEF20}" dt="2021-04-27T00:44:50.045" v="785" actId="20577"/>
          <ac:spMkLst>
            <pc:docMk/>
            <pc:sldMk cId="656093170" sldId="289"/>
            <ac:spMk id="2" creationId="{D1D2F6F2-9FB6-41C1-9160-6E807D929F7E}"/>
          </ac:spMkLst>
        </pc:spChg>
        <pc:spChg chg="mod">
          <ac:chgData name="Bruno Andres Rivera Fernandez" userId="125a9e64ec04e20e" providerId="LiveId" clId="{95B175A1-7E0A-4749-B6DB-D69983FEEF20}" dt="2021-04-27T00:45:14.108" v="797"/>
          <ac:spMkLst>
            <pc:docMk/>
            <pc:sldMk cId="656093170" sldId="289"/>
            <ac:spMk id="5" creationId="{F2D42104-C8D2-4174-97AA-524DFC6A1BCE}"/>
          </ac:spMkLst>
        </pc:spChg>
        <pc:picChg chg="del">
          <ac:chgData name="Bruno Andres Rivera Fernandez" userId="125a9e64ec04e20e" providerId="LiveId" clId="{95B175A1-7E0A-4749-B6DB-D69983FEEF20}" dt="2021-04-27T00:44:56.661" v="786" actId="478"/>
          <ac:picMkLst>
            <pc:docMk/>
            <pc:sldMk cId="656093170" sldId="289"/>
            <ac:picMk id="2054" creationId="{0EA9067C-EA0A-4819-B620-55AC29FA2C9D}"/>
          </ac:picMkLst>
        </pc:picChg>
      </pc:sldChg>
      <pc:sldChg chg="modSp add mod">
        <pc:chgData name="Bruno Andres Rivera Fernandez" userId="125a9e64ec04e20e" providerId="LiveId" clId="{95B175A1-7E0A-4749-B6DB-D69983FEEF20}" dt="2021-04-27T00:46:39.879" v="855" actId="20577"/>
        <pc:sldMkLst>
          <pc:docMk/>
          <pc:sldMk cId="892208182" sldId="290"/>
        </pc:sldMkLst>
        <pc:spChg chg="mod">
          <ac:chgData name="Bruno Andres Rivera Fernandez" userId="125a9e64ec04e20e" providerId="LiveId" clId="{95B175A1-7E0A-4749-B6DB-D69983FEEF20}" dt="2021-04-27T00:46:39.879" v="855" actId="20577"/>
          <ac:spMkLst>
            <pc:docMk/>
            <pc:sldMk cId="892208182" sldId="290"/>
            <ac:spMk id="6" creationId="{450D0203-E7AB-44FF-A034-0D133B0905C4}"/>
          </ac:spMkLst>
        </pc:spChg>
      </pc:sldChg>
      <pc:sldChg chg="modSp add mod">
        <pc:chgData name="Bruno Andres Rivera Fernandez" userId="125a9e64ec04e20e" providerId="LiveId" clId="{95B175A1-7E0A-4749-B6DB-D69983FEEF20}" dt="2021-04-27T00:47:47.437" v="883" actId="113"/>
        <pc:sldMkLst>
          <pc:docMk/>
          <pc:sldMk cId="891590275" sldId="291"/>
        </pc:sldMkLst>
        <pc:spChg chg="mod">
          <ac:chgData name="Bruno Andres Rivera Fernandez" userId="125a9e64ec04e20e" providerId="LiveId" clId="{95B175A1-7E0A-4749-B6DB-D69983FEEF20}" dt="2021-04-27T00:47:04.765" v="866" actId="20577"/>
          <ac:spMkLst>
            <pc:docMk/>
            <pc:sldMk cId="891590275" sldId="291"/>
            <ac:spMk id="2" creationId="{D1D2F6F2-9FB6-41C1-9160-6E807D929F7E}"/>
          </ac:spMkLst>
        </pc:spChg>
        <pc:spChg chg="mod">
          <ac:chgData name="Bruno Andres Rivera Fernandez" userId="125a9e64ec04e20e" providerId="LiveId" clId="{95B175A1-7E0A-4749-B6DB-D69983FEEF20}" dt="2021-04-27T00:47:47.437" v="883" actId="113"/>
          <ac:spMkLst>
            <pc:docMk/>
            <pc:sldMk cId="891590275" sldId="291"/>
            <ac:spMk id="3" creationId="{8651880F-2328-43D8-9272-3454B5508994}"/>
          </ac:spMkLst>
        </pc:spChg>
      </pc:sldChg>
      <pc:sldChg chg="addSp delSp modSp add mod">
        <pc:chgData name="Bruno Andres Rivera Fernandez" userId="125a9e64ec04e20e" providerId="LiveId" clId="{95B175A1-7E0A-4749-B6DB-D69983FEEF20}" dt="2021-04-27T00:49:28.504" v="914" actId="115"/>
        <pc:sldMkLst>
          <pc:docMk/>
          <pc:sldMk cId="1414115184" sldId="292"/>
        </pc:sldMkLst>
        <pc:spChg chg="mod">
          <ac:chgData name="Bruno Andres Rivera Fernandez" userId="125a9e64ec04e20e" providerId="LiveId" clId="{95B175A1-7E0A-4749-B6DB-D69983FEEF20}" dt="2021-04-27T00:49:04.981" v="898" actId="20577"/>
          <ac:spMkLst>
            <pc:docMk/>
            <pc:sldMk cId="1414115184" sldId="292"/>
            <ac:spMk id="2" creationId="{D1D2F6F2-9FB6-41C1-9160-6E807D929F7E}"/>
          </ac:spMkLst>
        </pc:spChg>
        <pc:spChg chg="del">
          <ac:chgData name="Bruno Andres Rivera Fernandez" userId="125a9e64ec04e20e" providerId="LiveId" clId="{95B175A1-7E0A-4749-B6DB-D69983FEEF20}" dt="2021-04-27T00:49:07.168" v="899" actId="478"/>
          <ac:spMkLst>
            <pc:docMk/>
            <pc:sldMk cId="1414115184" sldId="292"/>
            <ac:spMk id="3" creationId="{8651880F-2328-43D8-9272-3454B5508994}"/>
          </ac:spMkLst>
        </pc:spChg>
        <pc:spChg chg="add del mod">
          <ac:chgData name="Bruno Andres Rivera Fernandez" userId="125a9e64ec04e20e" providerId="LiveId" clId="{95B175A1-7E0A-4749-B6DB-D69983FEEF20}" dt="2021-04-27T00:49:13.424" v="900"/>
          <ac:spMkLst>
            <pc:docMk/>
            <pc:sldMk cId="1414115184" sldId="292"/>
            <ac:spMk id="5" creationId="{CB092BD2-4177-4D19-9A7D-54778315D91A}"/>
          </ac:spMkLst>
        </pc:spChg>
        <pc:spChg chg="add mod">
          <ac:chgData name="Bruno Andres Rivera Fernandez" userId="125a9e64ec04e20e" providerId="LiveId" clId="{95B175A1-7E0A-4749-B6DB-D69983FEEF20}" dt="2021-04-27T00:49:28.504" v="914" actId="115"/>
          <ac:spMkLst>
            <pc:docMk/>
            <pc:sldMk cId="1414115184" sldId="292"/>
            <ac:spMk id="7" creationId="{858121C1-02DE-422B-8419-2ACC9520D47A}"/>
          </ac:spMkLst>
        </pc:spChg>
        <pc:picChg chg="add mod">
          <ac:chgData name="Bruno Andres Rivera Fernandez" userId="125a9e64ec04e20e" providerId="LiveId" clId="{95B175A1-7E0A-4749-B6DB-D69983FEEF20}" dt="2021-04-27T00:49:19.092" v="905" actId="1076"/>
          <ac:picMkLst>
            <pc:docMk/>
            <pc:sldMk cId="1414115184" sldId="292"/>
            <ac:picMk id="5122" creationId="{8A407F73-E852-481C-A8CC-5A78A274F7CB}"/>
          </ac:picMkLst>
        </pc:picChg>
      </pc:sldChg>
      <pc:sldChg chg="addSp delSp modSp add mod">
        <pc:chgData name="Bruno Andres Rivera Fernandez" userId="125a9e64ec04e20e" providerId="LiveId" clId="{95B175A1-7E0A-4749-B6DB-D69983FEEF20}" dt="2021-04-27T00:50:00.582" v="944" actId="478"/>
        <pc:sldMkLst>
          <pc:docMk/>
          <pc:sldMk cId="843397837" sldId="293"/>
        </pc:sldMkLst>
        <pc:spChg chg="del">
          <ac:chgData name="Bruno Andres Rivera Fernandez" userId="125a9e64ec04e20e" providerId="LiveId" clId="{95B175A1-7E0A-4749-B6DB-D69983FEEF20}" dt="2021-04-27T00:49:58.535" v="943" actId="478"/>
          <ac:spMkLst>
            <pc:docMk/>
            <pc:sldMk cId="843397837" sldId="293"/>
            <ac:spMk id="2" creationId="{D1D2F6F2-9FB6-41C1-9160-6E807D929F7E}"/>
          </ac:spMkLst>
        </pc:spChg>
        <pc:spChg chg="add del mod">
          <ac:chgData name="Bruno Andres Rivera Fernandez" userId="125a9e64ec04e20e" providerId="LiveId" clId="{95B175A1-7E0A-4749-B6DB-D69983FEEF20}" dt="2021-04-27T00:49:47.373" v="938" actId="478"/>
          <ac:spMkLst>
            <pc:docMk/>
            <pc:sldMk cId="843397837" sldId="293"/>
            <ac:spMk id="3" creationId="{18A9BF1E-A53B-4480-84DD-0A96719F4C9F}"/>
          </ac:spMkLst>
        </pc:spChg>
        <pc:spChg chg="add del mod">
          <ac:chgData name="Bruno Andres Rivera Fernandez" userId="125a9e64ec04e20e" providerId="LiveId" clId="{95B175A1-7E0A-4749-B6DB-D69983FEEF20}" dt="2021-04-27T00:50:00.582" v="944" actId="478"/>
          <ac:spMkLst>
            <pc:docMk/>
            <pc:sldMk cId="843397837" sldId="293"/>
            <ac:spMk id="5" creationId="{1FA17889-6970-4BE2-A7A9-DA22E61DD2A4}"/>
          </ac:spMkLst>
        </pc:spChg>
        <pc:spChg chg="mod">
          <ac:chgData name="Bruno Andres Rivera Fernandez" userId="125a9e64ec04e20e" providerId="LiveId" clId="{95B175A1-7E0A-4749-B6DB-D69983FEEF20}" dt="2021-04-27T00:49:39.726" v="936" actId="1076"/>
          <ac:spMkLst>
            <pc:docMk/>
            <pc:sldMk cId="843397837" sldId="293"/>
            <ac:spMk id="7" creationId="{858121C1-02DE-422B-8419-2ACC9520D47A}"/>
          </ac:spMkLst>
        </pc:spChg>
        <pc:picChg chg="del">
          <ac:chgData name="Bruno Andres Rivera Fernandez" userId="125a9e64ec04e20e" providerId="LiveId" clId="{95B175A1-7E0A-4749-B6DB-D69983FEEF20}" dt="2021-04-27T00:49:43.590" v="937" actId="478"/>
          <ac:picMkLst>
            <pc:docMk/>
            <pc:sldMk cId="843397837" sldId="293"/>
            <ac:picMk id="5122" creationId="{8A407F73-E852-481C-A8CC-5A78A274F7CB}"/>
          </ac:picMkLst>
        </pc:picChg>
        <pc:picChg chg="add mod">
          <ac:chgData name="Bruno Andres Rivera Fernandez" userId="125a9e64ec04e20e" providerId="LiveId" clId="{95B175A1-7E0A-4749-B6DB-D69983FEEF20}" dt="2021-04-27T00:49:53.132" v="942" actId="1076"/>
          <ac:picMkLst>
            <pc:docMk/>
            <pc:sldMk cId="843397837" sldId="293"/>
            <ac:picMk id="7170" creationId="{4CEADFDE-BC20-4DF0-BF86-9A61E9EBC911}"/>
          </ac:picMkLst>
        </pc:picChg>
      </pc:sldChg>
      <pc:sldChg chg="addSp delSp modSp add mod">
        <pc:chgData name="Bruno Andres Rivera Fernandez" userId="125a9e64ec04e20e" providerId="LiveId" clId="{95B175A1-7E0A-4749-B6DB-D69983FEEF20}" dt="2021-04-27T00:50:17.940" v="966" actId="1076"/>
        <pc:sldMkLst>
          <pc:docMk/>
          <pc:sldMk cId="3521512388" sldId="294"/>
        </pc:sldMkLst>
        <pc:spChg chg="mod">
          <ac:chgData name="Bruno Andres Rivera Fernandez" userId="125a9e64ec04e20e" providerId="LiveId" clId="{95B175A1-7E0A-4749-B6DB-D69983FEEF20}" dt="2021-04-27T00:50:09.518" v="962" actId="20577"/>
          <ac:spMkLst>
            <pc:docMk/>
            <pc:sldMk cId="3521512388" sldId="294"/>
            <ac:spMk id="7" creationId="{858121C1-02DE-422B-8419-2ACC9520D47A}"/>
          </ac:spMkLst>
        </pc:spChg>
        <pc:picChg chg="del">
          <ac:chgData name="Bruno Andres Rivera Fernandez" userId="125a9e64ec04e20e" providerId="LiveId" clId="{95B175A1-7E0A-4749-B6DB-D69983FEEF20}" dt="2021-04-27T00:50:13.037" v="963" actId="478"/>
          <ac:picMkLst>
            <pc:docMk/>
            <pc:sldMk cId="3521512388" sldId="294"/>
            <ac:picMk id="7170" creationId="{4CEADFDE-BC20-4DF0-BF86-9A61E9EBC911}"/>
          </ac:picMkLst>
        </pc:picChg>
        <pc:picChg chg="add mod">
          <ac:chgData name="Bruno Andres Rivera Fernandez" userId="125a9e64ec04e20e" providerId="LiveId" clId="{95B175A1-7E0A-4749-B6DB-D69983FEEF20}" dt="2021-04-27T00:50:17.940" v="966" actId="1076"/>
          <ac:picMkLst>
            <pc:docMk/>
            <pc:sldMk cId="3521512388" sldId="294"/>
            <ac:picMk id="8194" creationId="{CF24A8C3-AB08-4F95-9596-134FED6DA835}"/>
          </ac:picMkLst>
        </pc:picChg>
      </pc:sldChg>
      <pc:sldChg chg="addSp delSp modSp add mod">
        <pc:chgData name="Bruno Andres Rivera Fernandez" userId="125a9e64ec04e20e" providerId="LiveId" clId="{95B175A1-7E0A-4749-B6DB-D69983FEEF20}" dt="2021-04-27T00:51:07.156" v="1011" actId="1076"/>
        <pc:sldMkLst>
          <pc:docMk/>
          <pc:sldMk cId="2155220996" sldId="295"/>
        </pc:sldMkLst>
        <pc:spChg chg="mod">
          <ac:chgData name="Bruno Andres Rivera Fernandez" userId="125a9e64ec04e20e" providerId="LiveId" clId="{95B175A1-7E0A-4749-B6DB-D69983FEEF20}" dt="2021-04-27T00:50:47.996" v="1005" actId="1076"/>
          <ac:spMkLst>
            <pc:docMk/>
            <pc:sldMk cId="2155220996" sldId="295"/>
            <ac:spMk id="7" creationId="{858121C1-02DE-422B-8419-2ACC9520D47A}"/>
          </ac:spMkLst>
        </pc:spChg>
        <pc:picChg chg="del">
          <ac:chgData name="Bruno Andres Rivera Fernandez" userId="125a9e64ec04e20e" providerId="LiveId" clId="{95B175A1-7E0A-4749-B6DB-D69983FEEF20}" dt="2021-04-27T00:50:41.429" v="1002" actId="478"/>
          <ac:picMkLst>
            <pc:docMk/>
            <pc:sldMk cId="2155220996" sldId="295"/>
            <ac:picMk id="8194" creationId="{CF24A8C3-AB08-4F95-9596-134FED6DA835}"/>
          </ac:picMkLst>
        </pc:picChg>
        <pc:picChg chg="add mod">
          <ac:chgData name="Bruno Andres Rivera Fernandez" userId="125a9e64ec04e20e" providerId="LiveId" clId="{95B175A1-7E0A-4749-B6DB-D69983FEEF20}" dt="2021-04-27T00:50:45.253" v="1004" actId="1076"/>
          <ac:picMkLst>
            <pc:docMk/>
            <pc:sldMk cId="2155220996" sldId="295"/>
            <ac:picMk id="9218" creationId="{9B9B8E3E-B708-41CF-86E3-5672ED98EE11}"/>
          </ac:picMkLst>
        </pc:picChg>
        <pc:picChg chg="add mod">
          <ac:chgData name="Bruno Andres Rivera Fernandez" userId="125a9e64ec04e20e" providerId="LiveId" clId="{95B175A1-7E0A-4749-B6DB-D69983FEEF20}" dt="2021-04-27T00:51:07.156" v="1011" actId="1076"/>
          <ac:picMkLst>
            <pc:docMk/>
            <pc:sldMk cId="2155220996" sldId="295"/>
            <ac:picMk id="9220" creationId="{44F951D6-D801-41C0-9680-E3E76FE55DCB}"/>
          </ac:picMkLst>
        </pc:picChg>
      </pc:sldChg>
      <pc:sldChg chg="addSp delSp modSp add mod">
        <pc:chgData name="Bruno Andres Rivera Fernandez" userId="125a9e64ec04e20e" providerId="LiveId" clId="{95B175A1-7E0A-4749-B6DB-D69983FEEF20}" dt="2021-04-27T00:51:40.764" v="1065" actId="1076"/>
        <pc:sldMkLst>
          <pc:docMk/>
          <pc:sldMk cId="853557699" sldId="296"/>
        </pc:sldMkLst>
        <pc:spChg chg="mod">
          <ac:chgData name="Bruno Andres Rivera Fernandez" userId="125a9e64ec04e20e" providerId="LiveId" clId="{95B175A1-7E0A-4749-B6DB-D69983FEEF20}" dt="2021-04-27T00:51:40.764" v="1065" actId="1076"/>
          <ac:spMkLst>
            <pc:docMk/>
            <pc:sldMk cId="853557699" sldId="296"/>
            <ac:spMk id="7" creationId="{858121C1-02DE-422B-8419-2ACC9520D47A}"/>
          </ac:spMkLst>
        </pc:spChg>
        <pc:picChg chg="del">
          <ac:chgData name="Bruno Andres Rivera Fernandez" userId="125a9e64ec04e20e" providerId="LiveId" clId="{95B175A1-7E0A-4749-B6DB-D69983FEEF20}" dt="2021-04-27T00:51:32.845" v="1059" actId="478"/>
          <ac:picMkLst>
            <pc:docMk/>
            <pc:sldMk cId="853557699" sldId="296"/>
            <ac:picMk id="9218" creationId="{9B9B8E3E-B708-41CF-86E3-5672ED98EE11}"/>
          </ac:picMkLst>
        </pc:picChg>
        <pc:picChg chg="del">
          <ac:chgData name="Bruno Andres Rivera Fernandez" userId="125a9e64ec04e20e" providerId="LiveId" clId="{95B175A1-7E0A-4749-B6DB-D69983FEEF20}" dt="2021-04-27T00:51:33.965" v="1060" actId="478"/>
          <ac:picMkLst>
            <pc:docMk/>
            <pc:sldMk cId="853557699" sldId="296"/>
            <ac:picMk id="9220" creationId="{44F951D6-D801-41C0-9680-E3E76FE55DCB}"/>
          </ac:picMkLst>
        </pc:picChg>
        <pc:picChg chg="add mod">
          <ac:chgData name="Bruno Andres Rivera Fernandez" userId="125a9e64ec04e20e" providerId="LiveId" clId="{95B175A1-7E0A-4749-B6DB-D69983FEEF20}" dt="2021-04-27T00:51:39.027" v="1064" actId="1076"/>
          <ac:picMkLst>
            <pc:docMk/>
            <pc:sldMk cId="853557699" sldId="296"/>
            <ac:picMk id="10242" creationId="{488B64DF-E02A-4CB2-B727-7C422503B577}"/>
          </ac:picMkLst>
        </pc:picChg>
      </pc:sldChg>
      <pc:sldChg chg="addSp delSp modSp add mod">
        <pc:chgData name="Bruno Andres Rivera Fernandez" userId="125a9e64ec04e20e" providerId="LiveId" clId="{95B175A1-7E0A-4749-B6DB-D69983FEEF20}" dt="2021-04-27T00:52:03.476" v="1116" actId="1076"/>
        <pc:sldMkLst>
          <pc:docMk/>
          <pc:sldMk cId="1000679808" sldId="297"/>
        </pc:sldMkLst>
        <pc:spChg chg="mod">
          <ac:chgData name="Bruno Andres Rivera Fernandez" userId="125a9e64ec04e20e" providerId="LiveId" clId="{95B175A1-7E0A-4749-B6DB-D69983FEEF20}" dt="2021-04-27T00:52:03.476" v="1116" actId="1076"/>
          <ac:spMkLst>
            <pc:docMk/>
            <pc:sldMk cId="1000679808" sldId="297"/>
            <ac:spMk id="7" creationId="{858121C1-02DE-422B-8419-2ACC9520D47A}"/>
          </ac:spMkLst>
        </pc:spChg>
        <pc:picChg chg="del">
          <ac:chgData name="Bruno Andres Rivera Fernandez" userId="125a9e64ec04e20e" providerId="LiveId" clId="{95B175A1-7E0A-4749-B6DB-D69983FEEF20}" dt="2021-04-27T00:51:56.125" v="1109" actId="478"/>
          <ac:picMkLst>
            <pc:docMk/>
            <pc:sldMk cId="1000679808" sldId="297"/>
            <ac:picMk id="10242" creationId="{488B64DF-E02A-4CB2-B727-7C422503B577}"/>
          </ac:picMkLst>
        </pc:picChg>
        <pc:picChg chg="add mod">
          <ac:chgData name="Bruno Andres Rivera Fernandez" userId="125a9e64ec04e20e" providerId="LiveId" clId="{95B175A1-7E0A-4749-B6DB-D69983FEEF20}" dt="2021-04-27T00:52:00.227" v="1113" actId="1076"/>
          <ac:picMkLst>
            <pc:docMk/>
            <pc:sldMk cId="1000679808" sldId="297"/>
            <ac:picMk id="11266" creationId="{E7640654-6A90-4BA1-854B-51D3932FDC10}"/>
          </ac:picMkLst>
        </pc:picChg>
      </pc:sldChg>
      <pc:sldChg chg="addSp delSp modSp add mod">
        <pc:chgData name="Bruno Andres Rivera Fernandez" userId="125a9e64ec04e20e" providerId="LiveId" clId="{95B175A1-7E0A-4749-B6DB-D69983FEEF20}" dt="2021-04-27T00:52:21.492" v="1133" actId="1076"/>
        <pc:sldMkLst>
          <pc:docMk/>
          <pc:sldMk cId="2310025794" sldId="298"/>
        </pc:sldMkLst>
        <pc:spChg chg="mod">
          <ac:chgData name="Bruno Andres Rivera Fernandez" userId="125a9e64ec04e20e" providerId="LiveId" clId="{95B175A1-7E0A-4749-B6DB-D69983FEEF20}" dt="2021-04-27T00:52:15.492" v="1129" actId="1076"/>
          <ac:spMkLst>
            <pc:docMk/>
            <pc:sldMk cId="2310025794" sldId="298"/>
            <ac:spMk id="7" creationId="{858121C1-02DE-422B-8419-2ACC9520D47A}"/>
          </ac:spMkLst>
        </pc:spChg>
        <pc:picChg chg="del">
          <ac:chgData name="Bruno Andres Rivera Fernandez" userId="125a9e64ec04e20e" providerId="LiveId" clId="{95B175A1-7E0A-4749-B6DB-D69983FEEF20}" dt="2021-04-27T00:52:16.421" v="1130" actId="478"/>
          <ac:picMkLst>
            <pc:docMk/>
            <pc:sldMk cId="2310025794" sldId="298"/>
            <ac:picMk id="11266" creationId="{E7640654-6A90-4BA1-854B-51D3932FDC10}"/>
          </ac:picMkLst>
        </pc:picChg>
        <pc:picChg chg="add mod">
          <ac:chgData name="Bruno Andres Rivera Fernandez" userId="125a9e64ec04e20e" providerId="LiveId" clId="{95B175A1-7E0A-4749-B6DB-D69983FEEF20}" dt="2021-04-27T00:52:21.492" v="1133" actId="1076"/>
          <ac:picMkLst>
            <pc:docMk/>
            <pc:sldMk cId="2310025794" sldId="298"/>
            <ac:picMk id="12290" creationId="{A6F300C6-D54A-4005-AC1A-2B735CBF7D80}"/>
          </ac:picMkLst>
        </pc:picChg>
      </pc:sldChg>
      <pc:sldChg chg="addSp delSp modSp add mod">
        <pc:chgData name="Bruno Andres Rivera Fernandez" userId="125a9e64ec04e20e" providerId="LiveId" clId="{95B175A1-7E0A-4749-B6DB-D69983FEEF20}" dt="2021-04-27T00:54:35.758" v="1219" actId="20577"/>
        <pc:sldMkLst>
          <pc:docMk/>
          <pc:sldMk cId="3638643913" sldId="299"/>
        </pc:sldMkLst>
        <pc:spChg chg="mod">
          <ac:chgData name="Bruno Andres Rivera Fernandez" userId="125a9e64ec04e20e" providerId="LiveId" clId="{95B175A1-7E0A-4749-B6DB-D69983FEEF20}" dt="2021-04-27T00:54:35.758" v="1219" actId="20577"/>
          <ac:spMkLst>
            <pc:docMk/>
            <pc:sldMk cId="3638643913" sldId="299"/>
            <ac:spMk id="2" creationId="{D1D2F6F2-9FB6-41C1-9160-6E807D929F7E}"/>
          </ac:spMkLst>
        </pc:spChg>
        <pc:spChg chg="mod">
          <ac:chgData name="Bruno Andres Rivera Fernandez" userId="125a9e64ec04e20e" providerId="LiveId" clId="{95B175A1-7E0A-4749-B6DB-D69983FEEF20}" dt="2021-04-27T00:53:31.523" v="1178" actId="14100"/>
          <ac:spMkLst>
            <pc:docMk/>
            <pc:sldMk cId="3638643913" sldId="299"/>
            <ac:spMk id="3" creationId="{8651880F-2328-43D8-9272-3454B5508994}"/>
          </ac:spMkLst>
        </pc:spChg>
        <pc:picChg chg="add mod">
          <ac:chgData name="Bruno Andres Rivera Fernandez" userId="125a9e64ec04e20e" providerId="LiveId" clId="{95B175A1-7E0A-4749-B6DB-D69983FEEF20}" dt="2021-04-27T00:53:43.338" v="1184" actId="1076"/>
          <ac:picMkLst>
            <pc:docMk/>
            <pc:sldMk cId="3638643913" sldId="299"/>
            <ac:picMk id="13314" creationId="{BEA6C802-3B38-4B4D-87B9-BCFDF8925DFE}"/>
          </ac:picMkLst>
        </pc:picChg>
        <pc:picChg chg="add del mod">
          <ac:chgData name="Bruno Andres Rivera Fernandez" userId="125a9e64ec04e20e" providerId="LiveId" clId="{95B175A1-7E0A-4749-B6DB-D69983FEEF20}" dt="2021-04-27T00:53:38.327" v="1182" actId="478"/>
          <ac:picMkLst>
            <pc:docMk/>
            <pc:sldMk cId="3638643913" sldId="299"/>
            <ac:picMk id="13315" creationId="{E6B17E1C-56F5-4AD1-8C8F-EB4C44105614}"/>
          </ac:picMkLst>
        </pc:picChg>
      </pc:sldChg>
      <pc:sldChg chg="addSp delSp modSp add mod">
        <pc:chgData name="Bruno Andres Rivera Fernandez" userId="125a9e64ec04e20e" providerId="LiveId" clId="{95B175A1-7E0A-4749-B6DB-D69983FEEF20}" dt="2021-04-27T00:54:11.676" v="1195" actId="1076"/>
        <pc:sldMkLst>
          <pc:docMk/>
          <pc:sldMk cId="903915165" sldId="300"/>
        </pc:sldMkLst>
        <pc:spChg chg="del">
          <ac:chgData name="Bruno Andres Rivera Fernandez" userId="125a9e64ec04e20e" providerId="LiveId" clId="{95B175A1-7E0A-4749-B6DB-D69983FEEF20}" dt="2021-04-27T00:53:55.494" v="1186" actId="478"/>
          <ac:spMkLst>
            <pc:docMk/>
            <pc:sldMk cId="903915165" sldId="300"/>
            <ac:spMk id="3" creationId="{8651880F-2328-43D8-9272-3454B5508994}"/>
          </ac:spMkLst>
        </pc:spChg>
        <pc:spChg chg="add del mod">
          <ac:chgData name="Bruno Andres Rivera Fernandez" userId="125a9e64ec04e20e" providerId="LiveId" clId="{95B175A1-7E0A-4749-B6DB-D69983FEEF20}" dt="2021-04-27T00:54:06.148" v="1192" actId="478"/>
          <ac:spMkLst>
            <pc:docMk/>
            <pc:sldMk cId="903915165" sldId="300"/>
            <ac:spMk id="5" creationId="{11351A6A-2F70-424E-A1F2-61665188EAAF}"/>
          </ac:spMkLst>
        </pc:spChg>
        <pc:picChg chg="del">
          <ac:chgData name="Bruno Andres Rivera Fernandez" userId="125a9e64ec04e20e" providerId="LiveId" clId="{95B175A1-7E0A-4749-B6DB-D69983FEEF20}" dt="2021-04-27T00:53:59.166" v="1187" actId="478"/>
          <ac:picMkLst>
            <pc:docMk/>
            <pc:sldMk cId="903915165" sldId="300"/>
            <ac:picMk id="13314" creationId="{BEA6C802-3B38-4B4D-87B9-BCFDF8925DFE}"/>
          </ac:picMkLst>
        </pc:picChg>
        <pc:picChg chg="add del">
          <ac:chgData name="Bruno Andres Rivera Fernandez" userId="125a9e64ec04e20e" providerId="LiveId" clId="{95B175A1-7E0A-4749-B6DB-D69983FEEF20}" dt="2021-04-27T00:54:02.796" v="1189" actId="478"/>
          <ac:picMkLst>
            <pc:docMk/>
            <pc:sldMk cId="903915165" sldId="300"/>
            <ac:picMk id="14338" creationId="{34CC7117-FDD3-4281-ADF4-DB6702BBDA94}"/>
          </ac:picMkLst>
        </pc:picChg>
        <pc:picChg chg="add mod">
          <ac:chgData name="Bruno Andres Rivera Fernandez" userId="125a9e64ec04e20e" providerId="LiveId" clId="{95B175A1-7E0A-4749-B6DB-D69983FEEF20}" dt="2021-04-27T00:54:11.676" v="1195" actId="1076"/>
          <ac:picMkLst>
            <pc:docMk/>
            <pc:sldMk cId="903915165" sldId="300"/>
            <ac:picMk id="14339" creationId="{B0F31962-2CEF-4454-B580-68803970E8C4}"/>
          </ac:picMkLst>
        </pc:picChg>
      </pc:sldChg>
      <pc:sldChg chg="addSp delSp modSp add mod">
        <pc:chgData name="Bruno Andres Rivera Fernandez" userId="125a9e64ec04e20e" providerId="LiveId" clId="{95B175A1-7E0A-4749-B6DB-D69983FEEF20}" dt="2021-04-27T00:55:11.308" v="1232" actId="14100"/>
        <pc:sldMkLst>
          <pc:docMk/>
          <pc:sldMk cId="3009243607" sldId="301"/>
        </pc:sldMkLst>
        <pc:spChg chg="del">
          <ac:chgData name="Bruno Andres Rivera Fernandez" userId="125a9e64ec04e20e" providerId="LiveId" clId="{95B175A1-7E0A-4749-B6DB-D69983FEEF20}" dt="2021-04-27T00:54:46.095" v="1222" actId="478"/>
          <ac:spMkLst>
            <pc:docMk/>
            <pc:sldMk cId="3009243607" sldId="301"/>
            <ac:spMk id="2" creationId="{D1D2F6F2-9FB6-41C1-9160-6E807D929F7E}"/>
          </ac:spMkLst>
        </pc:spChg>
        <pc:spChg chg="mod">
          <ac:chgData name="Bruno Andres Rivera Fernandez" userId="125a9e64ec04e20e" providerId="LiveId" clId="{95B175A1-7E0A-4749-B6DB-D69983FEEF20}" dt="2021-04-27T00:55:11.308" v="1232" actId="14100"/>
          <ac:spMkLst>
            <pc:docMk/>
            <pc:sldMk cId="3009243607" sldId="301"/>
            <ac:spMk id="3" creationId="{8651880F-2328-43D8-9272-3454B5508994}"/>
          </ac:spMkLst>
        </pc:spChg>
        <pc:spChg chg="add mod">
          <ac:chgData name="Bruno Andres Rivera Fernandez" userId="125a9e64ec04e20e" providerId="LiveId" clId="{95B175A1-7E0A-4749-B6DB-D69983FEEF20}" dt="2021-04-27T00:54:55.165" v="1227" actId="20577"/>
          <ac:spMkLst>
            <pc:docMk/>
            <pc:sldMk cId="3009243607" sldId="301"/>
            <ac:spMk id="5" creationId="{5FA6BC8E-3425-4E1C-95B9-5A2BF7E5E958}"/>
          </ac:spMkLst>
        </pc:spChg>
        <pc:spChg chg="add del mod">
          <ac:chgData name="Bruno Andres Rivera Fernandez" userId="125a9e64ec04e20e" providerId="LiveId" clId="{95B175A1-7E0A-4749-B6DB-D69983FEEF20}" dt="2021-04-27T00:54:49.268" v="1223" actId="478"/>
          <ac:spMkLst>
            <pc:docMk/>
            <pc:sldMk cId="3009243607" sldId="301"/>
            <ac:spMk id="6" creationId="{325D08EF-9E06-4818-ACCD-B92D67B866EF}"/>
          </ac:spMkLst>
        </pc:spChg>
        <pc:picChg chg="del">
          <ac:chgData name="Bruno Andres Rivera Fernandez" userId="125a9e64ec04e20e" providerId="LiveId" clId="{95B175A1-7E0A-4749-B6DB-D69983FEEF20}" dt="2021-04-27T00:55:01.261" v="1228" actId="478"/>
          <ac:picMkLst>
            <pc:docMk/>
            <pc:sldMk cId="3009243607" sldId="301"/>
            <ac:picMk id="13314" creationId="{BEA6C802-3B38-4B4D-87B9-BCFDF8925DFE}"/>
          </ac:picMkLst>
        </pc:picChg>
      </pc:sldChg>
      <pc:sldChg chg="add">
        <pc:chgData name="Bruno Andres Rivera Fernandez" userId="125a9e64ec04e20e" providerId="LiveId" clId="{95B175A1-7E0A-4749-B6DB-D69983FEEF20}" dt="2021-04-27T00:55:17.706" v="1233"/>
        <pc:sldMkLst>
          <pc:docMk/>
          <pc:sldMk cId="199487842" sldId="302"/>
        </pc:sldMkLst>
      </pc:sldChg>
      <pc:sldChg chg="add del">
        <pc:chgData name="Bruno Andres Rivera Fernandez" userId="125a9e64ec04e20e" providerId="LiveId" clId="{95B175A1-7E0A-4749-B6DB-D69983FEEF20}" dt="2021-04-27T00:56:07.675" v="1268" actId="47"/>
        <pc:sldMkLst>
          <pc:docMk/>
          <pc:sldMk cId="1990246275" sldId="303"/>
        </pc:sldMkLst>
      </pc:sldChg>
      <pc:sldChg chg="addSp delSp modSp add mod">
        <pc:chgData name="Bruno Andres Rivera Fernandez" userId="125a9e64ec04e20e" providerId="LiveId" clId="{95B175A1-7E0A-4749-B6DB-D69983FEEF20}" dt="2021-04-27T01:34:38.008" v="1307" actId="1076"/>
        <pc:sldMkLst>
          <pc:docMk/>
          <pc:sldMk cId="2981870726" sldId="303"/>
        </pc:sldMkLst>
        <pc:spChg chg="mod">
          <ac:chgData name="Bruno Andres Rivera Fernandez" userId="125a9e64ec04e20e" providerId="LiveId" clId="{95B175A1-7E0A-4749-B6DB-D69983FEEF20}" dt="2021-04-27T01:34:25.313" v="1303" actId="115"/>
          <ac:spMkLst>
            <pc:docMk/>
            <pc:sldMk cId="2981870726" sldId="303"/>
            <ac:spMk id="2" creationId="{D1D2F6F2-9FB6-41C1-9160-6E807D929F7E}"/>
          </ac:spMkLst>
        </pc:spChg>
        <pc:spChg chg="mod">
          <ac:chgData name="Bruno Andres Rivera Fernandez" userId="125a9e64ec04e20e" providerId="LiveId" clId="{95B175A1-7E0A-4749-B6DB-D69983FEEF20}" dt="2021-04-27T01:34:29.439" v="1304" actId="1076"/>
          <ac:spMkLst>
            <pc:docMk/>
            <pc:sldMk cId="2981870726" sldId="303"/>
            <ac:spMk id="3" creationId="{8651880F-2328-43D8-9272-3454B5508994}"/>
          </ac:spMkLst>
        </pc:spChg>
        <pc:picChg chg="add del mod">
          <ac:chgData name="Bruno Andres Rivera Fernandez" userId="125a9e64ec04e20e" providerId="LiveId" clId="{95B175A1-7E0A-4749-B6DB-D69983FEEF20}" dt="2021-04-27T01:34:17.440" v="1300" actId="478"/>
          <ac:picMkLst>
            <pc:docMk/>
            <pc:sldMk cId="2981870726" sldId="303"/>
            <ac:picMk id="1026" creationId="{9CA5CEA5-D7A9-4B81-9A0E-52F03771DEDA}"/>
          </ac:picMkLst>
        </pc:picChg>
        <pc:picChg chg="add mod">
          <ac:chgData name="Bruno Andres Rivera Fernandez" userId="125a9e64ec04e20e" providerId="LiveId" clId="{95B175A1-7E0A-4749-B6DB-D69983FEEF20}" dt="2021-04-27T01:34:38.008" v="1307" actId="1076"/>
          <ac:picMkLst>
            <pc:docMk/>
            <pc:sldMk cId="2981870726" sldId="303"/>
            <ac:picMk id="1027" creationId="{18702EB8-4EB8-470D-9618-DD51A318994C}"/>
          </ac:picMkLst>
        </pc:picChg>
      </pc:sldChg>
      <pc:sldChg chg="modSp add del mod">
        <pc:chgData name="Bruno Andres Rivera Fernandez" userId="125a9e64ec04e20e" providerId="LiveId" clId="{95B175A1-7E0A-4749-B6DB-D69983FEEF20}" dt="2021-04-27T00:55:49.006" v="1266" actId="47"/>
        <pc:sldMkLst>
          <pc:docMk/>
          <pc:sldMk cId="4093668167" sldId="303"/>
        </pc:sldMkLst>
        <pc:spChg chg="mod">
          <ac:chgData name="Bruno Andres Rivera Fernandez" userId="125a9e64ec04e20e" providerId="LiveId" clId="{95B175A1-7E0A-4749-B6DB-D69983FEEF20}" dt="2021-04-27T00:55:39.957" v="1265" actId="20577"/>
          <ac:spMkLst>
            <pc:docMk/>
            <pc:sldMk cId="4093668167" sldId="303"/>
            <ac:spMk id="5" creationId="{5FA6BC8E-3425-4E1C-95B9-5A2BF7E5E958}"/>
          </ac:spMkLst>
        </pc:spChg>
      </pc:sldChg>
      <pc:sldChg chg="add del">
        <pc:chgData name="Bruno Andres Rivera Fernandez" userId="125a9e64ec04e20e" providerId="LiveId" clId="{95B175A1-7E0A-4749-B6DB-D69983FEEF20}" dt="2021-04-27T01:34:06.911" v="1296" actId="47"/>
        <pc:sldMkLst>
          <pc:docMk/>
          <pc:sldMk cId="1154423911" sldId="304"/>
        </pc:sldMkLst>
      </pc:sldChg>
      <pc:sldChg chg="addSp delSp modSp add mod">
        <pc:chgData name="Bruno Andres Rivera Fernandez" userId="125a9e64ec04e20e" providerId="LiveId" clId="{95B175A1-7E0A-4749-B6DB-D69983FEEF20}" dt="2021-04-27T01:35:22.039" v="1317" actId="1076"/>
        <pc:sldMkLst>
          <pc:docMk/>
          <pc:sldMk cId="3796994936" sldId="304"/>
        </pc:sldMkLst>
        <pc:spChg chg="mod">
          <ac:chgData name="Bruno Andres Rivera Fernandez" userId="125a9e64ec04e20e" providerId="LiveId" clId="{95B175A1-7E0A-4749-B6DB-D69983FEEF20}" dt="2021-04-27T01:35:22.039" v="1317" actId="1076"/>
          <ac:spMkLst>
            <pc:docMk/>
            <pc:sldMk cId="3796994936" sldId="304"/>
            <ac:spMk id="2" creationId="{D1D2F6F2-9FB6-41C1-9160-6E807D929F7E}"/>
          </ac:spMkLst>
        </pc:spChg>
        <pc:spChg chg="del">
          <ac:chgData name="Bruno Andres Rivera Fernandez" userId="125a9e64ec04e20e" providerId="LiveId" clId="{95B175A1-7E0A-4749-B6DB-D69983FEEF20}" dt="2021-04-27T01:34:54.100" v="1310" actId="478"/>
          <ac:spMkLst>
            <pc:docMk/>
            <pc:sldMk cId="3796994936" sldId="304"/>
            <ac:spMk id="3" creationId="{8651880F-2328-43D8-9272-3454B5508994}"/>
          </ac:spMkLst>
        </pc:spChg>
        <pc:spChg chg="add del mod">
          <ac:chgData name="Bruno Andres Rivera Fernandez" userId="125a9e64ec04e20e" providerId="LiveId" clId="{95B175A1-7E0A-4749-B6DB-D69983FEEF20}" dt="2021-04-27T01:35:13.704" v="1314" actId="478"/>
          <ac:spMkLst>
            <pc:docMk/>
            <pc:sldMk cId="3796994936" sldId="304"/>
            <ac:spMk id="5" creationId="{79EBBCB7-4EF6-4310-A8DF-4EFD41E527C6}"/>
          </ac:spMkLst>
        </pc:spChg>
        <pc:picChg chg="del">
          <ac:chgData name="Bruno Andres Rivera Fernandez" userId="125a9e64ec04e20e" providerId="LiveId" clId="{95B175A1-7E0A-4749-B6DB-D69983FEEF20}" dt="2021-04-27T01:34:50.536" v="1309" actId="478"/>
          <ac:picMkLst>
            <pc:docMk/>
            <pc:sldMk cId="3796994936" sldId="304"/>
            <ac:picMk id="1027" creationId="{18702EB8-4EB8-470D-9618-DD51A318994C}"/>
          </ac:picMkLst>
        </pc:picChg>
        <pc:picChg chg="add mod">
          <ac:chgData name="Bruno Andres Rivera Fernandez" userId="125a9e64ec04e20e" providerId="LiveId" clId="{95B175A1-7E0A-4749-B6DB-D69983FEEF20}" dt="2021-04-27T01:35:17.311" v="1316" actId="14100"/>
          <ac:picMkLst>
            <pc:docMk/>
            <pc:sldMk cId="3796994936" sldId="304"/>
            <ac:picMk id="2050" creationId="{374F176E-06C1-42E0-A18E-1F6C6DB91045}"/>
          </ac:picMkLst>
        </pc:picChg>
        <pc:picChg chg="add del">
          <ac:chgData name="Bruno Andres Rivera Fernandez" userId="125a9e64ec04e20e" providerId="LiveId" clId="{95B175A1-7E0A-4749-B6DB-D69983FEEF20}" dt="2021-04-27T01:34:59.792" v="1312" actId="478"/>
          <ac:picMkLst>
            <pc:docMk/>
            <pc:sldMk cId="3796994936" sldId="304"/>
            <ac:picMk id="2051" creationId="{1AAB2A59-4A94-41D5-932C-043B9AAE11B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F6C8972-5BAE-4894-867B-753BCCAAA6CE}" type="datetimeFigureOut">
              <a:rPr lang="es-PE" smtClean="0"/>
              <a:t>26/04/2021</a:t>
            </a:fld>
            <a:endParaRPr lang="es-PE"/>
          </a:p>
        </p:txBody>
      </p:sp>
      <p:sp>
        <p:nvSpPr>
          <p:cNvPr id="5" name="Footer Placeholder 4"/>
          <p:cNvSpPr>
            <a:spLocks noGrp="1"/>
          </p:cNvSpPr>
          <p:nvPr>
            <p:ph type="ftr" sz="quarter" idx="11"/>
          </p:nvPr>
        </p:nvSpPr>
        <p:spPr>
          <a:xfrm>
            <a:off x="2416500" y="329307"/>
            <a:ext cx="4973915" cy="309201"/>
          </a:xfrm>
        </p:spPr>
        <p:txBody>
          <a:bodyPr/>
          <a:lstStyle/>
          <a:p>
            <a:endParaRPr lang="es-PE"/>
          </a:p>
        </p:txBody>
      </p:sp>
      <p:sp>
        <p:nvSpPr>
          <p:cNvPr id="6" name="Slide Number Placeholder 5"/>
          <p:cNvSpPr>
            <a:spLocks noGrp="1"/>
          </p:cNvSpPr>
          <p:nvPr>
            <p:ph type="sldNum" sz="quarter" idx="12"/>
          </p:nvPr>
        </p:nvSpPr>
        <p:spPr>
          <a:xfrm>
            <a:off x="1437664" y="798973"/>
            <a:ext cx="811019" cy="503578"/>
          </a:xfrm>
        </p:spPr>
        <p:txBody>
          <a:bodyPr/>
          <a:lstStyle/>
          <a:p>
            <a:fld id="{53E535F9-6F4F-48C1-9AD8-F7F89C4C7701}" type="slidenum">
              <a:rPr lang="es-PE" smtClean="0"/>
              <a:t>‹Nº›</a:t>
            </a:fld>
            <a:endParaRPr lang="es-PE"/>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832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F6C8972-5BAE-4894-867B-753BCCAAA6CE}" type="datetimeFigureOut">
              <a:rPr lang="es-PE" smtClean="0"/>
              <a:t>26/04/2021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3E535F9-6F4F-48C1-9AD8-F7F89C4C7701}" type="slidenum">
              <a:rPr lang="es-PE" smtClean="0"/>
              <a:t>‹Nº›</a:t>
            </a:fld>
            <a:endParaRPr lang="es-PE"/>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51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F6C8972-5BAE-4894-867B-753BCCAAA6CE}" type="datetimeFigureOut">
              <a:rPr lang="es-PE" smtClean="0"/>
              <a:t>26/04/2021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3E535F9-6F4F-48C1-9AD8-F7F89C4C7701}" type="slidenum">
              <a:rPr lang="es-PE" smtClean="0"/>
              <a:t>‹Nº›</a:t>
            </a:fld>
            <a:endParaRPr lang="es-PE"/>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757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F6C8972-5BAE-4894-867B-753BCCAAA6CE}" type="datetimeFigureOut">
              <a:rPr lang="es-PE" smtClean="0"/>
              <a:t>26/04/2021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3E535F9-6F4F-48C1-9AD8-F7F89C4C7701}" type="slidenum">
              <a:rPr lang="es-PE" smtClean="0"/>
              <a:t>‹Nº›</a:t>
            </a:fld>
            <a:endParaRPr lang="es-PE"/>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381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F6C8972-5BAE-4894-867B-753BCCAAA6CE}" type="datetimeFigureOut">
              <a:rPr lang="es-PE" smtClean="0"/>
              <a:t>26/04/2021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3E535F9-6F4F-48C1-9AD8-F7F89C4C7701}" type="slidenum">
              <a:rPr lang="es-PE" smtClean="0"/>
              <a:t>‹Nº›</a:t>
            </a:fld>
            <a:endParaRPr lang="es-PE"/>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3591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F6C8972-5BAE-4894-867B-753BCCAAA6CE}" type="datetimeFigureOut">
              <a:rPr lang="es-PE" smtClean="0"/>
              <a:t>26/04/2021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53E535F9-6F4F-48C1-9AD8-F7F89C4C7701}" type="slidenum">
              <a:rPr lang="es-PE" smtClean="0"/>
              <a:t>‹Nº›</a:t>
            </a:fld>
            <a:endParaRPr lang="es-PE"/>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49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F6C8972-5BAE-4894-867B-753BCCAAA6CE}" type="datetimeFigureOut">
              <a:rPr lang="es-PE" smtClean="0"/>
              <a:t>26/04/2021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53E535F9-6F4F-48C1-9AD8-F7F89C4C7701}" type="slidenum">
              <a:rPr lang="es-PE" smtClean="0"/>
              <a:t>‹Nº›</a:t>
            </a:fld>
            <a:endParaRPr lang="es-PE"/>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27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F6C8972-5BAE-4894-867B-753BCCAAA6CE}" type="datetimeFigureOut">
              <a:rPr lang="es-PE" smtClean="0"/>
              <a:t>26/04/2021</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53E535F9-6F4F-48C1-9AD8-F7F89C4C7701}" type="slidenum">
              <a:rPr lang="es-PE" smtClean="0"/>
              <a:t>‹Nº›</a:t>
            </a:fld>
            <a:endParaRPr lang="es-PE"/>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284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C8972-5BAE-4894-867B-753BCCAAA6CE}" type="datetimeFigureOut">
              <a:rPr lang="es-PE" smtClean="0"/>
              <a:t>26/04/2021</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53E535F9-6F4F-48C1-9AD8-F7F89C4C7701}" type="slidenum">
              <a:rPr lang="es-PE" smtClean="0"/>
              <a:t>‹Nº›</a:t>
            </a:fld>
            <a:endParaRPr lang="es-PE"/>
          </a:p>
        </p:txBody>
      </p:sp>
    </p:spTree>
    <p:extLst>
      <p:ext uri="{BB962C8B-B14F-4D97-AF65-F5344CB8AC3E}">
        <p14:creationId xmlns:p14="http://schemas.microsoft.com/office/powerpoint/2010/main" val="398509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F6C8972-5BAE-4894-867B-753BCCAAA6CE}" type="datetimeFigureOut">
              <a:rPr lang="es-PE" smtClean="0"/>
              <a:t>26/04/2021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53E535F9-6F4F-48C1-9AD8-F7F89C4C7701}" type="slidenum">
              <a:rPr lang="es-PE" smtClean="0"/>
              <a:t>‹Nº›</a:t>
            </a:fld>
            <a:endParaRPr lang="es-PE"/>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052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F6C8972-5BAE-4894-867B-753BCCAAA6CE}" type="datetimeFigureOut">
              <a:rPr lang="es-PE" smtClean="0"/>
              <a:t>26/04/2021</a:t>
            </a:fld>
            <a:endParaRPr lang="es-PE"/>
          </a:p>
        </p:txBody>
      </p:sp>
      <p:sp>
        <p:nvSpPr>
          <p:cNvPr id="6" name="Footer Placeholder 5"/>
          <p:cNvSpPr>
            <a:spLocks noGrp="1"/>
          </p:cNvSpPr>
          <p:nvPr>
            <p:ph type="ftr" sz="quarter" idx="11"/>
          </p:nvPr>
        </p:nvSpPr>
        <p:spPr>
          <a:xfrm>
            <a:off x="1447382" y="318640"/>
            <a:ext cx="5541004" cy="320931"/>
          </a:xfrm>
        </p:spPr>
        <p:txBody>
          <a:bodyPr/>
          <a:lstStyle/>
          <a:p>
            <a:endParaRPr lang="es-PE"/>
          </a:p>
        </p:txBody>
      </p:sp>
      <p:sp>
        <p:nvSpPr>
          <p:cNvPr id="7" name="Slide Number Placeholder 6"/>
          <p:cNvSpPr>
            <a:spLocks noGrp="1"/>
          </p:cNvSpPr>
          <p:nvPr>
            <p:ph type="sldNum" sz="quarter" idx="12"/>
          </p:nvPr>
        </p:nvSpPr>
        <p:spPr/>
        <p:txBody>
          <a:bodyPr/>
          <a:lstStyle/>
          <a:p>
            <a:fld id="{53E535F9-6F4F-48C1-9AD8-F7F89C4C7701}" type="slidenum">
              <a:rPr lang="es-PE" smtClean="0"/>
              <a:t>‹Nº›</a:t>
            </a:fld>
            <a:endParaRPr lang="es-PE"/>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85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F6C8972-5BAE-4894-867B-753BCCAAA6CE}" type="datetimeFigureOut">
              <a:rPr lang="es-PE" smtClean="0"/>
              <a:t>26/04/2021</a:t>
            </a:fld>
            <a:endParaRPr lang="es-PE"/>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3E535F9-6F4F-48C1-9AD8-F7F89C4C7701}" type="slidenum">
              <a:rPr lang="es-PE" smtClean="0"/>
              <a:t>‹Nº›</a:t>
            </a:fld>
            <a:endParaRPr lang="es-PE"/>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4892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nchor.fm/dcs3-desestres/episodes/Presentacin-de-DCS3---Primer-Podcast-etr5sq" TargetMode="External"/><Relationship Id="rId2" Type="http://schemas.openxmlformats.org/officeDocument/2006/relationships/hyperlink" Target="https://anchor.fm/dcs3-desestres" TargetMode="External"/><Relationship Id="rId1" Type="http://schemas.openxmlformats.org/officeDocument/2006/relationships/slideLayout" Target="../slideLayouts/slideLayout2.xml"/><Relationship Id="rId4" Type="http://schemas.openxmlformats.org/officeDocument/2006/relationships/hyperlink" Target="https://youtu.be/qvHjF_3OrGI"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A34B1FB-242D-4FC5-8158-675018CB1406}"/>
              </a:ext>
            </a:extLst>
          </p:cNvPr>
          <p:cNvSpPr txBox="1"/>
          <p:nvPr/>
        </p:nvSpPr>
        <p:spPr>
          <a:xfrm>
            <a:off x="2307937" y="1353535"/>
            <a:ext cx="8733182" cy="954107"/>
          </a:xfrm>
          <a:prstGeom prst="rect">
            <a:avLst/>
          </a:prstGeom>
          <a:noFill/>
        </p:spPr>
        <p:txBody>
          <a:bodyPr wrap="square" rtlCol="0">
            <a:spAutoFit/>
          </a:bodyPr>
          <a:lstStyle/>
          <a:p>
            <a:pPr algn="ctr"/>
            <a:r>
              <a:rPr lang="es-PE" sz="2800" dirty="0">
                <a:solidFill>
                  <a:srgbClr val="C00000"/>
                </a:solidFill>
              </a:rPr>
              <a:t>FACULTAD DE CIENCIAS E INGENIERIA </a:t>
            </a:r>
          </a:p>
          <a:p>
            <a:pPr algn="ctr"/>
            <a:r>
              <a:rPr lang="es-PE" sz="2800" dirty="0">
                <a:solidFill>
                  <a:srgbClr val="C00000"/>
                </a:solidFill>
              </a:rPr>
              <a:t>CARRERA: INGENIERIA DE SISTEMAS  E INFORMATICA</a:t>
            </a:r>
          </a:p>
        </p:txBody>
      </p:sp>
      <p:sp>
        <p:nvSpPr>
          <p:cNvPr id="5" name="CuadroTexto 4">
            <a:extLst>
              <a:ext uri="{FF2B5EF4-FFF2-40B4-BE49-F238E27FC236}">
                <a16:creationId xmlns:a16="http://schemas.microsoft.com/office/drawing/2014/main" id="{29410C94-336B-41CF-97A7-20B79FB66386}"/>
              </a:ext>
            </a:extLst>
          </p:cNvPr>
          <p:cNvSpPr txBox="1"/>
          <p:nvPr/>
        </p:nvSpPr>
        <p:spPr>
          <a:xfrm>
            <a:off x="1464256" y="2890325"/>
            <a:ext cx="10420545" cy="461665"/>
          </a:xfrm>
          <a:prstGeom prst="rect">
            <a:avLst/>
          </a:prstGeom>
          <a:noFill/>
        </p:spPr>
        <p:txBody>
          <a:bodyPr wrap="none" rtlCol="0">
            <a:spAutoFit/>
          </a:bodyPr>
          <a:lstStyle/>
          <a:p>
            <a:r>
              <a:rPr lang="es-PE" sz="2400" b="1" dirty="0">
                <a:solidFill>
                  <a:srgbClr val="C00000"/>
                </a:solidFill>
              </a:rPr>
              <a:t>PROYECTO DE SISTEMA WEB DE LA EMPRESA DE TURISMO DCS3</a:t>
            </a:r>
          </a:p>
        </p:txBody>
      </p:sp>
      <p:sp>
        <p:nvSpPr>
          <p:cNvPr id="6" name="CuadroTexto 5">
            <a:extLst>
              <a:ext uri="{FF2B5EF4-FFF2-40B4-BE49-F238E27FC236}">
                <a16:creationId xmlns:a16="http://schemas.microsoft.com/office/drawing/2014/main" id="{CC3E15AB-A5C9-4D2D-B5E2-B3FD303A9059}"/>
              </a:ext>
            </a:extLst>
          </p:cNvPr>
          <p:cNvSpPr txBox="1"/>
          <p:nvPr/>
        </p:nvSpPr>
        <p:spPr>
          <a:xfrm flipH="1">
            <a:off x="9475303" y="5088835"/>
            <a:ext cx="1790459" cy="707886"/>
          </a:xfrm>
          <a:prstGeom prst="rect">
            <a:avLst/>
          </a:prstGeom>
          <a:noFill/>
        </p:spPr>
        <p:txBody>
          <a:bodyPr wrap="square" rtlCol="0">
            <a:spAutoFit/>
          </a:bodyPr>
          <a:lstStyle/>
          <a:p>
            <a:r>
              <a:rPr lang="es-PE" sz="4000" dirty="0"/>
              <a:t>I - 2021</a:t>
            </a:r>
          </a:p>
        </p:txBody>
      </p:sp>
      <p:sp>
        <p:nvSpPr>
          <p:cNvPr id="7" name="CuadroTexto 6">
            <a:extLst>
              <a:ext uri="{FF2B5EF4-FFF2-40B4-BE49-F238E27FC236}">
                <a16:creationId xmlns:a16="http://schemas.microsoft.com/office/drawing/2014/main" id="{479AF7A0-22C5-4C5C-A845-90ED21934E26}"/>
              </a:ext>
            </a:extLst>
          </p:cNvPr>
          <p:cNvSpPr txBox="1"/>
          <p:nvPr/>
        </p:nvSpPr>
        <p:spPr>
          <a:xfrm>
            <a:off x="1038128" y="3934673"/>
            <a:ext cx="8026359" cy="2308324"/>
          </a:xfrm>
          <a:prstGeom prst="rect">
            <a:avLst/>
          </a:prstGeom>
          <a:noFill/>
        </p:spPr>
        <p:txBody>
          <a:bodyPr wrap="square" rtlCol="0">
            <a:spAutoFit/>
          </a:bodyPr>
          <a:lstStyle/>
          <a:p>
            <a:r>
              <a:rPr lang="es-PE" b="1" dirty="0"/>
              <a:t>INTEGRANTES</a:t>
            </a: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GUTIERREZ ZEVALLOS, ANGELY</a:t>
            </a:r>
            <a:endParaRPr lang="pt-BR" b="0" i="0" dirty="0">
              <a:solidFill>
                <a:srgbClr val="000000"/>
              </a:solidFill>
              <a:effectLst/>
              <a:latin typeface="Segoe UI" panose="020B0502040204020203" pitchFamily="34" charset="0"/>
            </a:endParaRP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PANTOJA ANTAY, WILLIANS </a:t>
            </a:r>
            <a:endParaRPr lang="pt-BR" b="0" i="0" dirty="0">
              <a:solidFill>
                <a:srgbClr val="000000"/>
              </a:solidFill>
              <a:effectLst/>
              <a:latin typeface="Segoe UI" panose="020B0502040204020203" pitchFamily="34" charset="0"/>
            </a:endParaRP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PRETELL PARTIDA, MIGUEL </a:t>
            </a:r>
            <a:endParaRPr lang="pt-BR" b="0" i="0" dirty="0">
              <a:solidFill>
                <a:srgbClr val="000000"/>
              </a:solidFill>
              <a:effectLst/>
              <a:latin typeface="Segoe UI" panose="020B0502040204020203" pitchFamily="34" charset="0"/>
            </a:endParaRP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RIVERA FERNANDEZ, BRUNO</a:t>
            </a:r>
            <a:endParaRPr lang="pt-BR" b="0" i="0" dirty="0">
              <a:solidFill>
                <a:srgbClr val="000000"/>
              </a:solidFill>
              <a:effectLst/>
              <a:latin typeface="Segoe UI" panose="020B0502040204020203" pitchFamily="34" charset="0"/>
            </a:endParaRP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SALAZAR VALENZUELA, ERICK</a:t>
            </a:r>
            <a:endParaRPr lang="pt-BR" b="0" i="0" dirty="0">
              <a:solidFill>
                <a:srgbClr val="000000"/>
              </a:solidFill>
              <a:effectLst/>
              <a:latin typeface="Segoe UI" panose="020B0502040204020203" pitchFamily="34" charset="0"/>
            </a:endParaRPr>
          </a:p>
          <a:p>
            <a:pPr marL="285750" indent="-285750" algn="just" rtl="0" fontAlgn="base">
              <a:buFont typeface="Arial" panose="020B0604020202020204" pitchFamily="34" charset="0"/>
              <a:buChar char="•"/>
            </a:pPr>
            <a:r>
              <a:rPr lang="pt-BR" sz="1800" b="0" i="0" dirty="0">
                <a:solidFill>
                  <a:srgbClr val="000000"/>
                </a:solidFill>
                <a:effectLst/>
                <a:latin typeface="Arial" panose="020B0604020202020204" pitchFamily="34" charset="0"/>
              </a:rPr>
              <a:t>SALVADOR QUIROZ, ANGELO</a:t>
            </a:r>
            <a:endParaRPr lang="pt-BR" b="0" i="0" dirty="0">
              <a:solidFill>
                <a:srgbClr val="000000"/>
              </a:solidFill>
              <a:effectLst/>
              <a:latin typeface="Segoe UI" panose="020B0502040204020203" pitchFamily="34" charset="0"/>
            </a:endParaRPr>
          </a:p>
          <a:p>
            <a:endParaRPr lang="es-PE" dirty="0"/>
          </a:p>
        </p:txBody>
      </p:sp>
    </p:spTree>
    <p:extLst>
      <p:ext uri="{BB962C8B-B14F-4D97-AF65-F5344CB8AC3E}">
        <p14:creationId xmlns:p14="http://schemas.microsoft.com/office/powerpoint/2010/main" val="3083918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Misión del modelo de negocio: </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marL="0" indent="0">
              <a:buNone/>
            </a:pPr>
            <a:r>
              <a:rPr lang="es-ES" sz="1600" b="0" i="0" dirty="0">
                <a:solidFill>
                  <a:srgbClr val="000000"/>
                </a:solidFill>
                <a:effectLst/>
                <a:latin typeface="Times New Roman" panose="02020603050405020304" pitchFamily="18" charset="0"/>
                <a:cs typeface="Times New Roman" panose="02020603050405020304" pitchFamily="18" charset="0"/>
              </a:rPr>
              <a:t>Nuestra misión es brindar un “escape” de viaje a zonas turísticas poco conocidas que ofrecerán una experiencia tanto refrescante como informativa al turista/cliente </a:t>
            </a:r>
          </a:p>
          <a:p>
            <a:pPr algn="just" rtl="0" fontAlgn="base">
              <a:buFont typeface="Arial" panose="020B0604020202020204" pitchFamily="34" charset="0"/>
              <a:buChar char="•"/>
            </a:pPr>
            <a:r>
              <a:rPr lang="es-ES" sz="1800" b="0" i="0" dirty="0">
                <a:solidFill>
                  <a:srgbClr val="000000"/>
                </a:solidFill>
                <a:effectLst/>
                <a:latin typeface="Times New Roman" panose="02020603050405020304" pitchFamily="18" charset="0"/>
                <a:cs typeface="Times New Roman" panose="02020603050405020304" pitchFamily="18" charset="0"/>
              </a:rPr>
              <a:t>La empresa DCS3 brinda un servicio de turismo a las zonas poco conocidas del departamento de Ayacucho, al adquirir el servicio se brindará una distracción hacia el cliente al visitar otros lugares. Así también, se ayudará a generar nuevos puestos de trabajos en las zonas a visitar que influirá en la economía de las familias locales. Cómo punto débil vale decir que tenemos poca experiencia en este ámbito y que el costo del pasaje puede llegar a ser elevado. </a:t>
            </a:r>
          </a:p>
          <a:p>
            <a:pPr algn="just" rtl="0" fontAlgn="base">
              <a:buFont typeface="Arial" panose="020B0604020202020204" pitchFamily="34" charset="0"/>
              <a:buChar char="•"/>
            </a:pPr>
            <a:r>
              <a:rPr lang="es-ES" sz="1800" b="0" i="0" dirty="0">
                <a:solidFill>
                  <a:srgbClr val="000000"/>
                </a:solidFill>
                <a:effectLst/>
                <a:latin typeface="Times New Roman" panose="02020603050405020304" pitchFamily="18" charset="0"/>
                <a:cs typeface="Times New Roman" panose="02020603050405020304" pitchFamily="18" charset="0"/>
              </a:rPr>
              <a:t>Nuestra empresa se diferencia en el servicio personalizado de transporte, ya que el embarque se realizará directamente desde el hogar de nuestros clientes hasta el punto de destino, con todos los protocolos de bioseguridad requeridos. </a:t>
            </a:r>
          </a:p>
          <a:p>
            <a:pPr marL="0" indent="0">
              <a:buNone/>
            </a:pPr>
            <a:endParaRPr lang="es-ES" sz="1600" b="0" i="0" dirty="0">
              <a:solidFill>
                <a:srgbClr val="000000"/>
              </a:solidFill>
              <a:effectLst/>
              <a:latin typeface="Times New Roman" panose="02020603050405020304" pitchFamily="18" charset="0"/>
              <a:cs typeface="Times New Roman" panose="02020603050405020304" pitchFamily="18" charset="0"/>
            </a:endParaRPr>
          </a:p>
          <a:p>
            <a:endParaRPr lang="es-PE"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491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806D5B-D81C-4C46-9F9D-54562DD497AB}"/>
              </a:ext>
            </a:extLst>
          </p:cNvPr>
          <p:cNvSpPr>
            <a:spLocks noGrp="1"/>
          </p:cNvSpPr>
          <p:nvPr>
            <p:ph type="title"/>
          </p:nvPr>
        </p:nvSpPr>
        <p:spPr>
          <a:xfrm>
            <a:off x="827987" y="229984"/>
            <a:ext cx="9603275" cy="1049235"/>
          </a:xfrm>
        </p:spPr>
        <p:txBody>
          <a:bodyPr>
            <a:normAutofit/>
          </a:bodyPr>
          <a:lstStyle/>
          <a:p>
            <a:r>
              <a:rPr lang="es-PE" sz="2400" b="1" cap="none" dirty="0">
                <a:solidFill>
                  <a:srgbClr val="C00000"/>
                </a:solidFill>
                <a:latin typeface="Times New Roman" panose="02020603050405020304" pitchFamily="18" charset="0"/>
                <a:cs typeface="Times New Roman" panose="02020603050405020304" pitchFamily="18" charset="0"/>
              </a:rPr>
              <a:t>Análisis</a:t>
            </a:r>
            <a:r>
              <a:rPr lang="es-PE" sz="2400" b="1" dirty="0">
                <a:solidFill>
                  <a:srgbClr val="C00000"/>
                </a:solidFill>
                <a:latin typeface="Times New Roman" panose="02020603050405020304" pitchFamily="18" charset="0"/>
                <a:cs typeface="Times New Roman" panose="02020603050405020304" pitchFamily="18" charset="0"/>
              </a:rPr>
              <a:t> FODA</a:t>
            </a:r>
          </a:p>
        </p:txBody>
      </p:sp>
      <p:graphicFrame>
        <p:nvGraphicFramePr>
          <p:cNvPr id="4" name="Marcador de contenido 3">
            <a:extLst>
              <a:ext uri="{FF2B5EF4-FFF2-40B4-BE49-F238E27FC236}">
                <a16:creationId xmlns:a16="http://schemas.microsoft.com/office/drawing/2014/main" id="{EE200222-0B39-4B72-8D8B-FEF7C982608A}"/>
              </a:ext>
            </a:extLst>
          </p:cNvPr>
          <p:cNvGraphicFramePr>
            <a:graphicFrameLocks noGrp="1"/>
          </p:cNvGraphicFramePr>
          <p:nvPr>
            <p:ph idx="1"/>
            <p:extLst>
              <p:ext uri="{D42A27DB-BD31-4B8C-83A1-F6EECF244321}">
                <p14:modId xmlns:p14="http://schemas.microsoft.com/office/powerpoint/2010/main" val="2023405430"/>
              </p:ext>
            </p:extLst>
          </p:nvPr>
        </p:nvGraphicFramePr>
        <p:xfrm>
          <a:off x="1760738" y="754601"/>
          <a:ext cx="8877670" cy="5483827"/>
        </p:xfrm>
        <a:graphic>
          <a:graphicData uri="http://schemas.openxmlformats.org/drawingml/2006/table">
            <a:tbl>
              <a:tblPr/>
              <a:tblGrid>
                <a:gridCol w="2138417">
                  <a:extLst>
                    <a:ext uri="{9D8B030D-6E8A-4147-A177-3AD203B41FA5}">
                      <a16:colId xmlns:a16="http://schemas.microsoft.com/office/drawing/2014/main" val="3756607328"/>
                    </a:ext>
                  </a:extLst>
                </a:gridCol>
                <a:gridCol w="2890102">
                  <a:extLst>
                    <a:ext uri="{9D8B030D-6E8A-4147-A177-3AD203B41FA5}">
                      <a16:colId xmlns:a16="http://schemas.microsoft.com/office/drawing/2014/main" val="2799581722"/>
                    </a:ext>
                  </a:extLst>
                </a:gridCol>
                <a:gridCol w="1905135">
                  <a:extLst>
                    <a:ext uri="{9D8B030D-6E8A-4147-A177-3AD203B41FA5}">
                      <a16:colId xmlns:a16="http://schemas.microsoft.com/office/drawing/2014/main" val="1670297458"/>
                    </a:ext>
                  </a:extLst>
                </a:gridCol>
                <a:gridCol w="1944016">
                  <a:extLst>
                    <a:ext uri="{9D8B030D-6E8A-4147-A177-3AD203B41FA5}">
                      <a16:colId xmlns:a16="http://schemas.microsoft.com/office/drawing/2014/main" val="2024052898"/>
                    </a:ext>
                  </a:extLst>
                </a:gridCol>
              </a:tblGrid>
              <a:tr h="373333">
                <a:tc>
                  <a:txBody>
                    <a:bodyPr/>
                    <a:lstStyle/>
                    <a:p>
                      <a:pPr algn="ctr" rtl="0" fontAlgn="base"/>
                      <a:r>
                        <a:rPr lang="es-PE" sz="1000" b="1" i="0" dirty="0">
                          <a:solidFill>
                            <a:srgbClr val="000000"/>
                          </a:solidFill>
                          <a:effectLst/>
                          <a:latin typeface="Arial" panose="020B0604020202020204" pitchFamily="34" charset="0"/>
                        </a:rPr>
                        <a:t>FORTALEZA </a:t>
                      </a:r>
                      <a:endParaRPr lang="es-PE" sz="2000" b="1"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w="9525" cap="flat" cmpd="sng" algn="ctr">
                      <a:solidFill>
                        <a:srgbClr val="4F81BD"/>
                      </a:solidFill>
                      <a:prstDash val="solid"/>
                      <a:round/>
                      <a:headEnd type="none" w="med" len="med"/>
                      <a:tailEnd type="none" w="med" len="med"/>
                    </a:lnB>
                  </a:tcPr>
                </a:tc>
                <a:tc>
                  <a:txBody>
                    <a:bodyPr/>
                    <a:lstStyle/>
                    <a:p>
                      <a:pPr algn="ctr" rtl="0" fontAlgn="base"/>
                      <a:r>
                        <a:rPr lang="es-PE" sz="1000" b="1" i="0" dirty="0">
                          <a:solidFill>
                            <a:srgbClr val="000000"/>
                          </a:solidFill>
                          <a:effectLst/>
                          <a:latin typeface="Arial" panose="020B0604020202020204" pitchFamily="34" charset="0"/>
                        </a:rPr>
                        <a:t>OPORTUNIDAD </a:t>
                      </a:r>
                      <a:endParaRPr lang="es-PE" sz="2000" b="1"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w="9525" cap="flat" cmpd="sng" algn="ctr">
                      <a:solidFill>
                        <a:srgbClr val="4F81BD"/>
                      </a:solidFill>
                      <a:prstDash val="solid"/>
                      <a:round/>
                      <a:headEnd type="none" w="med" len="med"/>
                      <a:tailEnd type="none" w="med" len="med"/>
                    </a:lnB>
                  </a:tcPr>
                </a:tc>
                <a:tc>
                  <a:txBody>
                    <a:bodyPr/>
                    <a:lstStyle/>
                    <a:p>
                      <a:pPr algn="ctr" rtl="0" fontAlgn="base"/>
                      <a:r>
                        <a:rPr lang="es-PE" sz="1000" b="1" i="0" dirty="0">
                          <a:solidFill>
                            <a:srgbClr val="000000"/>
                          </a:solidFill>
                          <a:effectLst/>
                          <a:latin typeface="Arial" panose="020B0604020202020204" pitchFamily="34" charset="0"/>
                        </a:rPr>
                        <a:t>DEBILIDADES </a:t>
                      </a:r>
                      <a:endParaRPr lang="es-PE" sz="2000" b="1"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w="9525" cap="flat" cmpd="sng" algn="ctr">
                      <a:solidFill>
                        <a:srgbClr val="4F81BD"/>
                      </a:solidFill>
                      <a:prstDash val="solid"/>
                      <a:round/>
                      <a:headEnd type="none" w="med" len="med"/>
                      <a:tailEnd type="none" w="med" len="med"/>
                    </a:lnB>
                  </a:tcPr>
                </a:tc>
                <a:tc>
                  <a:txBody>
                    <a:bodyPr/>
                    <a:lstStyle/>
                    <a:p>
                      <a:pPr algn="ctr" rtl="0" fontAlgn="base"/>
                      <a:r>
                        <a:rPr lang="es-PE" sz="1000" b="1" i="0" dirty="0">
                          <a:solidFill>
                            <a:srgbClr val="000000"/>
                          </a:solidFill>
                          <a:effectLst/>
                          <a:latin typeface="Arial" panose="020B0604020202020204" pitchFamily="34" charset="0"/>
                        </a:rPr>
                        <a:t>AMENAZA </a:t>
                      </a:r>
                      <a:endParaRPr lang="es-PE" sz="2000" b="1"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w="9525"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701559911"/>
                  </a:ext>
                </a:extLst>
              </a:tr>
              <a:tr h="1128291">
                <a:tc>
                  <a:txBody>
                    <a:bodyPr/>
                    <a:lstStyle/>
                    <a:p>
                      <a:pPr algn="ctr" rtl="0" fontAlgn="base"/>
                      <a:r>
                        <a:rPr lang="es-ES" sz="1050" b="0" i="0" dirty="0">
                          <a:solidFill>
                            <a:srgbClr val="000000"/>
                          </a:solidFill>
                          <a:effectLst/>
                          <a:latin typeface="Arial" panose="020B0604020202020204" pitchFamily="34" charset="0"/>
                        </a:rPr>
                        <a:t>F1: Transporte vehicular desde la casa del cliente hasta el destino que este haya elegido. </a:t>
                      </a:r>
                      <a:endParaRPr lang="es-ES" sz="2400" b="0"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a:noFill/>
                    </a:lnB>
                    <a:solidFill>
                      <a:srgbClr val="DBE5F1"/>
                    </a:solidFill>
                  </a:tcPr>
                </a:tc>
                <a:tc>
                  <a:txBody>
                    <a:bodyPr/>
                    <a:lstStyle/>
                    <a:p>
                      <a:pPr algn="ctr" rtl="0" fontAlgn="base"/>
                      <a:r>
                        <a:rPr lang="es-ES" sz="1050" b="0" i="0" dirty="0">
                          <a:solidFill>
                            <a:srgbClr val="000000"/>
                          </a:solidFill>
                          <a:effectLst/>
                          <a:latin typeface="Arial" panose="020B0604020202020204" pitchFamily="34" charset="0"/>
                        </a:rPr>
                        <a:t>O1: Una alternativa en un tratamiento psicológico y físico para una persona que sufre de trastornos o lesiones que le servirán en beneficio para su desarrollo. </a:t>
                      </a:r>
                      <a:endParaRPr lang="es-ES" sz="2400" b="0" i="0" dirty="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a:noFill/>
                    </a:lnB>
                    <a:solidFill>
                      <a:srgbClr val="DBE5F1"/>
                    </a:solidFill>
                  </a:tcPr>
                </a:tc>
                <a:tc>
                  <a:txBody>
                    <a:bodyPr/>
                    <a:lstStyle/>
                    <a:p>
                      <a:pPr algn="ctr" rtl="0" fontAlgn="base"/>
                      <a:r>
                        <a:rPr lang="es-ES" sz="1050" b="0" i="0">
                          <a:solidFill>
                            <a:srgbClr val="000000"/>
                          </a:solidFill>
                          <a:effectLst/>
                          <a:latin typeface="Arial" panose="020B0604020202020204" pitchFamily="34" charset="0"/>
                        </a:rPr>
                        <a:t>D1: Falta de relaciones intersectoriales que potencian el desarrollo turístico </a:t>
                      </a:r>
                      <a:endParaRPr lang="es-ES" sz="2400" b="0" i="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a:noFill/>
                    </a:lnB>
                    <a:solidFill>
                      <a:srgbClr val="DBE5F1"/>
                    </a:solidFill>
                  </a:tcPr>
                </a:tc>
                <a:tc>
                  <a:txBody>
                    <a:bodyPr/>
                    <a:lstStyle/>
                    <a:p>
                      <a:pPr algn="ctr" rtl="0" fontAlgn="base"/>
                      <a:r>
                        <a:rPr lang="es-ES" sz="1050" b="0" i="0">
                          <a:solidFill>
                            <a:srgbClr val="000000"/>
                          </a:solidFill>
                          <a:effectLst/>
                          <a:latin typeface="Arial" panose="020B0604020202020204" pitchFamily="34" charset="0"/>
                        </a:rPr>
                        <a:t>A1: Deficiencias en la coordinación y colaboración público-privada. </a:t>
                      </a:r>
                      <a:endParaRPr lang="es-ES" sz="2400" b="0" i="0">
                        <a:solidFill>
                          <a:srgbClr val="365F91"/>
                        </a:solidFill>
                        <a:effectLst/>
                      </a:endParaRPr>
                    </a:p>
                  </a:txBody>
                  <a:tcPr marL="83501" marR="83501" marT="41751" marB="41751" anchor="ctr">
                    <a:lnL>
                      <a:noFill/>
                    </a:lnL>
                    <a:lnR>
                      <a:noFill/>
                    </a:lnR>
                    <a:lnT w="9525" cap="flat" cmpd="sng" algn="ctr">
                      <a:solidFill>
                        <a:srgbClr val="4F81BD"/>
                      </a:solidFill>
                      <a:prstDash val="solid"/>
                      <a:round/>
                      <a:headEnd type="none" w="med" len="med"/>
                      <a:tailEnd type="none" w="med" len="med"/>
                    </a:lnT>
                    <a:lnB>
                      <a:noFill/>
                    </a:lnB>
                    <a:solidFill>
                      <a:srgbClr val="DBE5F1"/>
                    </a:solidFill>
                  </a:tcPr>
                </a:tc>
                <a:extLst>
                  <a:ext uri="{0D108BD9-81ED-4DB2-BD59-A6C34878D82A}">
                    <a16:rowId xmlns:a16="http://schemas.microsoft.com/office/drawing/2014/main" val="2963402047"/>
                  </a:ext>
                </a:extLst>
              </a:tr>
              <a:tr h="1327401">
                <a:tc>
                  <a:txBody>
                    <a:bodyPr/>
                    <a:lstStyle/>
                    <a:p>
                      <a:pPr algn="ctr" rtl="0" fontAlgn="base"/>
                      <a:r>
                        <a:rPr lang="es-ES" sz="1050" b="0" i="0">
                          <a:solidFill>
                            <a:srgbClr val="000000"/>
                          </a:solidFill>
                          <a:effectLst/>
                          <a:latin typeface="Arial" panose="020B0604020202020204" pitchFamily="34" charset="0"/>
                        </a:rPr>
                        <a:t>F2: Servicio de viaje orientado a la relajación y aventura junto a la exposición de datos importantes sobre el destino turístico elegido. </a:t>
                      </a:r>
                      <a:endParaRPr lang="es-ES" sz="2400" b="0" i="0">
                        <a:solidFill>
                          <a:srgbClr val="365F91"/>
                        </a:solidFill>
                        <a:effectLst/>
                      </a:endParaRPr>
                    </a:p>
                  </a:txBody>
                  <a:tcPr marL="83501" marR="83501" marT="41751" marB="41751" anchor="ctr">
                    <a:lnL>
                      <a:noFill/>
                    </a:lnL>
                    <a:lnR>
                      <a:noFill/>
                    </a:lnR>
                    <a:lnT>
                      <a:noFill/>
                    </a:lnT>
                    <a:lnB>
                      <a:noFill/>
                    </a:lnB>
                  </a:tcPr>
                </a:tc>
                <a:tc>
                  <a:txBody>
                    <a:bodyPr/>
                    <a:lstStyle/>
                    <a:p>
                      <a:pPr algn="ctr" rtl="0" fontAlgn="base"/>
                      <a:r>
                        <a:rPr lang="es-ES" sz="1050" b="0" i="0" dirty="0">
                          <a:solidFill>
                            <a:srgbClr val="000000"/>
                          </a:solidFill>
                          <a:effectLst/>
                          <a:latin typeface="Arial" panose="020B0604020202020204" pitchFamily="34" charset="0"/>
                        </a:rPr>
                        <a:t>O2: Las tendencias en la protección de zonas naturales o de alto valor histórico abren nuevas propuestas para una mayor valoración por parte de la población peruana. </a:t>
                      </a:r>
                      <a:endParaRPr lang="es-ES" sz="2400" b="0" i="0" dirty="0">
                        <a:solidFill>
                          <a:srgbClr val="365F91"/>
                        </a:solidFill>
                        <a:effectLst/>
                      </a:endParaRPr>
                    </a:p>
                  </a:txBody>
                  <a:tcPr marL="83501" marR="83501" marT="41751" marB="41751" anchor="ctr">
                    <a:lnL>
                      <a:noFill/>
                    </a:lnL>
                    <a:lnR>
                      <a:noFill/>
                    </a:lnR>
                    <a:lnT>
                      <a:noFill/>
                    </a:lnT>
                    <a:lnB>
                      <a:noFill/>
                    </a:lnB>
                  </a:tcPr>
                </a:tc>
                <a:tc>
                  <a:txBody>
                    <a:bodyPr/>
                    <a:lstStyle/>
                    <a:p>
                      <a:pPr algn="ctr" rtl="0" fontAlgn="base"/>
                      <a:r>
                        <a:rPr lang="es-ES" sz="1050" b="0" i="0" dirty="0">
                          <a:solidFill>
                            <a:srgbClr val="000000"/>
                          </a:solidFill>
                          <a:effectLst/>
                          <a:latin typeface="Arial" panose="020B0604020202020204" pitchFamily="34" charset="0"/>
                        </a:rPr>
                        <a:t>D2: Carencias formativas en los recursos humanos. </a:t>
                      </a:r>
                      <a:endParaRPr lang="es-ES" sz="2400" b="0" i="0" dirty="0">
                        <a:solidFill>
                          <a:srgbClr val="365F91"/>
                        </a:solidFill>
                        <a:effectLst/>
                      </a:endParaRPr>
                    </a:p>
                  </a:txBody>
                  <a:tcPr marL="83501" marR="83501" marT="41751" marB="41751" anchor="ctr">
                    <a:lnL>
                      <a:noFill/>
                    </a:lnL>
                    <a:lnR>
                      <a:noFill/>
                    </a:lnR>
                    <a:lnT>
                      <a:noFill/>
                    </a:lnT>
                    <a:lnB>
                      <a:noFill/>
                    </a:lnB>
                  </a:tcPr>
                </a:tc>
                <a:tc>
                  <a:txBody>
                    <a:bodyPr/>
                    <a:lstStyle/>
                    <a:p>
                      <a:pPr algn="ctr" rtl="0" fontAlgn="base"/>
                      <a:r>
                        <a:rPr lang="es-ES" sz="1050" b="0" i="0">
                          <a:solidFill>
                            <a:srgbClr val="000000"/>
                          </a:solidFill>
                          <a:effectLst/>
                          <a:latin typeface="Arial" panose="020B0604020202020204" pitchFamily="34" charset="0"/>
                        </a:rPr>
                        <a:t>A2: Incremento de la competencia en el sector turístico, sobre todo en el enoturismo. </a:t>
                      </a:r>
                      <a:endParaRPr lang="es-ES" sz="2400" b="0" i="0">
                        <a:solidFill>
                          <a:srgbClr val="365F91"/>
                        </a:solidFill>
                        <a:effectLst/>
                      </a:endParaRPr>
                    </a:p>
                  </a:txBody>
                  <a:tcPr marL="83501" marR="83501" marT="41751" marB="41751" anchor="ctr">
                    <a:lnL>
                      <a:noFill/>
                    </a:lnL>
                    <a:lnR>
                      <a:noFill/>
                    </a:lnR>
                    <a:lnT>
                      <a:noFill/>
                    </a:lnT>
                    <a:lnB>
                      <a:noFill/>
                    </a:lnB>
                  </a:tcPr>
                </a:tc>
                <a:extLst>
                  <a:ext uri="{0D108BD9-81ED-4DB2-BD59-A6C34878D82A}">
                    <a16:rowId xmlns:a16="http://schemas.microsoft.com/office/drawing/2014/main" val="2873212288"/>
                  </a:ext>
                </a:extLst>
              </a:tr>
              <a:tr h="1327401">
                <a:tc>
                  <a:txBody>
                    <a:bodyPr/>
                    <a:lstStyle/>
                    <a:p>
                      <a:pPr algn="ctr" rtl="0" fontAlgn="base"/>
                      <a:r>
                        <a:rPr lang="es-ES" sz="1050" b="0" i="0">
                          <a:solidFill>
                            <a:srgbClr val="000000"/>
                          </a:solidFill>
                          <a:effectLst/>
                          <a:latin typeface="Arial" panose="020B0604020202020204" pitchFamily="34" charset="0"/>
                        </a:rPr>
                        <a:t>F3: El guía para el viaje será una persona oriunda de la zona y que posea conocimientos sobre el área como su historia. </a:t>
                      </a:r>
                      <a:endParaRPr lang="es-ES" sz="2400" b="0" i="0">
                        <a:solidFill>
                          <a:srgbClr val="365F91"/>
                        </a:solidFill>
                        <a:effectLst/>
                      </a:endParaRPr>
                    </a:p>
                  </a:txBody>
                  <a:tcPr marL="83501" marR="83501" marT="41751" marB="41751" anchor="ctr">
                    <a:lnL>
                      <a:noFill/>
                    </a:lnL>
                    <a:lnR>
                      <a:noFill/>
                    </a:lnR>
                    <a:lnT>
                      <a:noFill/>
                    </a:lnT>
                    <a:lnB>
                      <a:noFill/>
                    </a:lnB>
                    <a:solidFill>
                      <a:srgbClr val="DBE5F1"/>
                    </a:solidFill>
                  </a:tcPr>
                </a:tc>
                <a:tc>
                  <a:txBody>
                    <a:bodyPr/>
                    <a:lstStyle/>
                    <a:p>
                      <a:pPr algn="ctr" rtl="0" fontAlgn="base"/>
                      <a:r>
                        <a:rPr lang="es-ES" sz="1050" b="0" i="0">
                          <a:solidFill>
                            <a:srgbClr val="000000"/>
                          </a:solidFill>
                          <a:effectLst/>
                          <a:latin typeface="Arial" panose="020B0604020202020204" pitchFamily="34" charset="0"/>
                        </a:rPr>
                        <a:t>O3: Existencia de la posibilidad de competir en un mercado de turismo de calidad. </a:t>
                      </a:r>
                      <a:endParaRPr lang="es-ES" sz="2400" b="0" i="0">
                        <a:solidFill>
                          <a:srgbClr val="365F91"/>
                        </a:solidFill>
                        <a:effectLst/>
                      </a:endParaRPr>
                    </a:p>
                  </a:txBody>
                  <a:tcPr marL="83501" marR="83501" marT="41751" marB="41751" anchor="ctr">
                    <a:lnL>
                      <a:noFill/>
                    </a:lnL>
                    <a:lnR>
                      <a:noFill/>
                    </a:lnR>
                    <a:lnT>
                      <a:noFill/>
                    </a:lnT>
                    <a:lnB>
                      <a:noFill/>
                    </a:lnB>
                    <a:solidFill>
                      <a:srgbClr val="DBE5F1"/>
                    </a:solidFill>
                  </a:tcPr>
                </a:tc>
                <a:tc>
                  <a:txBody>
                    <a:bodyPr/>
                    <a:lstStyle/>
                    <a:p>
                      <a:pPr algn="ctr" rtl="0" fontAlgn="base"/>
                      <a:r>
                        <a:rPr lang="es-ES" sz="1050" b="0" i="0" dirty="0">
                          <a:solidFill>
                            <a:srgbClr val="000000"/>
                          </a:solidFill>
                          <a:effectLst/>
                          <a:latin typeface="Arial" panose="020B0604020202020204" pitchFamily="34" charset="0"/>
                        </a:rPr>
                        <a:t>D3: Empresas de receptivo con ofertas no tan desarrolladas. </a:t>
                      </a:r>
                      <a:endParaRPr lang="es-ES" sz="2400" b="0" i="0" dirty="0">
                        <a:solidFill>
                          <a:srgbClr val="365F91"/>
                        </a:solidFill>
                        <a:effectLst/>
                      </a:endParaRPr>
                    </a:p>
                  </a:txBody>
                  <a:tcPr marL="83501" marR="83501" marT="41751" marB="41751" anchor="ctr">
                    <a:lnL>
                      <a:noFill/>
                    </a:lnL>
                    <a:lnR>
                      <a:noFill/>
                    </a:lnR>
                    <a:lnT>
                      <a:noFill/>
                    </a:lnT>
                    <a:lnB>
                      <a:noFill/>
                    </a:lnB>
                    <a:solidFill>
                      <a:srgbClr val="DBE5F1"/>
                    </a:solidFill>
                  </a:tcPr>
                </a:tc>
                <a:tc>
                  <a:txBody>
                    <a:bodyPr/>
                    <a:lstStyle/>
                    <a:p>
                      <a:pPr algn="ctr" rtl="0" fontAlgn="base"/>
                      <a:r>
                        <a:rPr lang="es-ES" sz="1050" b="0" i="0" dirty="0">
                          <a:solidFill>
                            <a:srgbClr val="000000"/>
                          </a:solidFill>
                          <a:effectLst/>
                          <a:latin typeface="Arial" panose="020B0604020202020204" pitchFamily="34" charset="0"/>
                        </a:rPr>
                        <a:t>A3: Crisis económica que lleva a la inestabilidad del mantenimiento de nuestro servicio. </a:t>
                      </a:r>
                      <a:endParaRPr lang="es-ES" sz="2400" b="0" i="0" dirty="0">
                        <a:solidFill>
                          <a:srgbClr val="365F91"/>
                        </a:solidFill>
                        <a:effectLst/>
                      </a:endParaRPr>
                    </a:p>
                  </a:txBody>
                  <a:tcPr marL="83501" marR="83501" marT="41751" marB="41751" anchor="ctr">
                    <a:lnL>
                      <a:noFill/>
                    </a:lnL>
                    <a:lnR>
                      <a:noFill/>
                    </a:lnR>
                    <a:lnT>
                      <a:noFill/>
                    </a:lnT>
                    <a:lnB>
                      <a:noFill/>
                    </a:lnB>
                    <a:solidFill>
                      <a:srgbClr val="DBE5F1"/>
                    </a:solidFill>
                  </a:tcPr>
                </a:tc>
                <a:extLst>
                  <a:ext uri="{0D108BD9-81ED-4DB2-BD59-A6C34878D82A}">
                    <a16:rowId xmlns:a16="http://schemas.microsoft.com/office/drawing/2014/main" val="34452139"/>
                  </a:ext>
                </a:extLst>
              </a:tr>
              <a:tr h="1327401">
                <a:tc>
                  <a:txBody>
                    <a:bodyPr/>
                    <a:lstStyle/>
                    <a:p>
                      <a:pPr algn="ctr" rtl="0" fontAlgn="base"/>
                      <a:r>
                        <a:rPr lang="es-ES" sz="1050" b="0" i="0" dirty="0">
                          <a:solidFill>
                            <a:srgbClr val="000000"/>
                          </a:solidFill>
                          <a:effectLst/>
                          <a:latin typeface="Arial" panose="020B0604020202020204" pitchFamily="34" charset="0"/>
                        </a:rPr>
                        <a:t>4: Medios que garanticen la seguridad y bienestar del cliente durante el viaje (equipos de bioseguridad y protección correspondiente) </a:t>
                      </a:r>
                      <a:endParaRPr lang="es-ES" sz="2400" b="0" i="0" dirty="0">
                        <a:solidFill>
                          <a:srgbClr val="365F91"/>
                        </a:solidFill>
                        <a:effectLst/>
                      </a:endParaRPr>
                    </a:p>
                  </a:txBody>
                  <a:tcPr marL="83501" marR="83501" marT="41751" marB="41751" anchor="ctr">
                    <a:lnL>
                      <a:noFill/>
                    </a:lnL>
                    <a:lnR>
                      <a:noFill/>
                    </a:lnR>
                    <a:lnT>
                      <a:noFill/>
                    </a:lnT>
                    <a:lnB w="9525" cap="flat" cmpd="sng" algn="ctr">
                      <a:solidFill>
                        <a:srgbClr val="4F81BD"/>
                      </a:solidFill>
                      <a:prstDash val="solid"/>
                      <a:round/>
                      <a:headEnd type="none" w="med" len="med"/>
                      <a:tailEnd type="none" w="med" len="med"/>
                    </a:lnB>
                  </a:tcPr>
                </a:tc>
                <a:tc>
                  <a:txBody>
                    <a:bodyPr/>
                    <a:lstStyle/>
                    <a:p>
                      <a:pPr algn="ctr" rtl="0" fontAlgn="base"/>
                      <a:r>
                        <a:rPr lang="es-ES" sz="1050" b="0" i="0">
                          <a:solidFill>
                            <a:srgbClr val="000000"/>
                          </a:solidFill>
                          <a:effectLst/>
                          <a:latin typeface="Arial" panose="020B0604020202020204" pitchFamily="34" charset="0"/>
                        </a:rPr>
                        <a:t>O4: El turismo de relajación con fines de tratamiento psicológico es una oportunidad en apertura y expansión en el mercado </a:t>
                      </a:r>
                      <a:endParaRPr lang="es-ES" sz="2400" b="0" i="0">
                        <a:solidFill>
                          <a:srgbClr val="365F91"/>
                        </a:solidFill>
                        <a:effectLst/>
                      </a:endParaRPr>
                    </a:p>
                  </a:txBody>
                  <a:tcPr marL="83501" marR="83501" marT="41751" marB="41751" anchor="ctr">
                    <a:lnL>
                      <a:noFill/>
                    </a:lnL>
                    <a:lnR>
                      <a:noFill/>
                    </a:lnR>
                    <a:lnT>
                      <a:noFill/>
                    </a:lnT>
                    <a:lnB w="9525" cap="flat" cmpd="sng" algn="ctr">
                      <a:solidFill>
                        <a:srgbClr val="4F81BD"/>
                      </a:solidFill>
                      <a:prstDash val="solid"/>
                      <a:round/>
                      <a:headEnd type="none" w="med" len="med"/>
                      <a:tailEnd type="none" w="med" len="med"/>
                    </a:lnB>
                  </a:tcPr>
                </a:tc>
                <a:tc>
                  <a:txBody>
                    <a:bodyPr/>
                    <a:lstStyle/>
                    <a:p>
                      <a:pPr algn="ctr" rtl="0" fontAlgn="base"/>
                      <a:r>
                        <a:rPr lang="es-ES" sz="1050" b="0" i="0">
                          <a:solidFill>
                            <a:srgbClr val="000000"/>
                          </a:solidFill>
                          <a:effectLst/>
                          <a:latin typeface="Arial" panose="020B0604020202020204" pitchFamily="34" charset="0"/>
                        </a:rPr>
                        <a:t>D4: Servicio limitado de transportes limitándonos a cuatro viajes a la vez. </a:t>
                      </a:r>
                      <a:endParaRPr lang="es-ES" sz="2400" b="0" i="0">
                        <a:solidFill>
                          <a:srgbClr val="365F91"/>
                        </a:solidFill>
                        <a:effectLst/>
                      </a:endParaRPr>
                    </a:p>
                  </a:txBody>
                  <a:tcPr marL="83501" marR="83501" marT="41751" marB="41751" anchor="ctr">
                    <a:lnL>
                      <a:noFill/>
                    </a:lnL>
                    <a:lnR>
                      <a:noFill/>
                    </a:lnR>
                    <a:lnT>
                      <a:noFill/>
                    </a:lnT>
                    <a:lnB w="9525" cap="flat" cmpd="sng" algn="ctr">
                      <a:solidFill>
                        <a:srgbClr val="4F81BD"/>
                      </a:solidFill>
                      <a:prstDash val="solid"/>
                      <a:round/>
                      <a:headEnd type="none" w="med" len="med"/>
                      <a:tailEnd type="none" w="med" len="med"/>
                    </a:lnB>
                  </a:tcPr>
                </a:tc>
                <a:tc>
                  <a:txBody>
                    <a:bodyPr/>
                    <a:lstStyle/>
                    <a:p>
                      <a:pPr algn="ctr" rtl="0" fontAlgn="base"/>
                      <a:r>
                        <a:rPr lang="es-ES" sz="1050" b="0" i="0" dirty="0">
                          <a:solidFill>
                            <a:srgbClr val="000000"/>
                          </a:solidFill>
                          <a:effectLst/>
                          <a:latin typeface="Arial" panose="020B0604020202020204" pitchFamily="34" charset="0"/>
                        </a:rPr>
                        <a:t>A4: Servicio innovador que es desconocido por cierto sector de personas hasta en la actualidad. </a:t>
                      </a:r>
                      <a:endParaRPr lang="es-ES" sz="2400" b="0" i="0" dirty="0">
                        <a:solidFill>
                          <a:srgbClr val="365F91"/>
                        </a:solidFill>
                        <a:effectLst/>
                      </a:endParaRPr>
                    </a:p>
                  </a:txBody>
                  <a:tcPr marL="83501" marR="83501" marT="41751" marB="41751" anchor="ctr">
                    <a:lnL>
                      <a:noFill/>
                    </a:lnL>
                    <a:lnR>
                      <a:noFill/>
                    </a:lnR>
                    <a:lnT>
                      <a:noFill/>
                    </a:lnT>
                    <a:lnB w="9525"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872921750"/>
                  </a:ext>
                </a:extLst>
              </a:tr>
            </a:tbl>
          </a:graphicData>
        </a:graphic>
      </p:graphicFrame>
    </p:spTree>
    <p:extLst>
      <p:ext uri="{BB962C8B-B14F-4D97-AF65-F5344CB8AC3E}">
        <p14:creationId xmlns:p14="http://schemas.microsoft.com/office/powerpoint/2010/main" val="355241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50D0203-E7AB-44FF-A034-0D133B0905C4}"/>
              </a:ext>
            </a:extLst>
          </p:cNvPr>
          <p:cNvSpPr txBox="1">
            <a:spLocks/>
          </p:cNvSpPr>
          <p:nvPr/>
        </p:nvSpPr>
        <p:spPr>
          <a:xfrm>
            <a:off x="1100832" y="1873879"/>
            <a:ext cx="10804125" cy="176083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PE" sz="6600" b="1" u="sng" dirty="0">
                <a:solidFill>
                  <a:srgbClr val="C00000"/>
                </a:solidFill>
                <a:latin typeface="Times New Roman" panose="02020603050405020304" pitchFamily="18" charset="0"/>
                <a:cs typeface="Times New Roman" panose="02020603050405020304" pitchFamily="18" charset="0"/>
              </a:rPr>
              <a:t>Definición de negocio</a:t>
            </a:r>
          </a:p>
        </p:txBody>
      </p:sp>
    </p:spTree>
    <p:extLst>
      <p:ext uri="{BB962C8B-B14F-4D97-AF65-F5344CB8AC3E}">
        <p14:creationId xmlns:p14="http://schemas.microsoft.com/office/powerpoint/2010/main" val="267660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88DDA-E01F-493F-A874-527F6249063B}"/>
              </a:ext>
            </a:extLst>
          </p:cNvPr>
          <p:cNvSpPr>
            <a:spLocks noGrp="1"/>
          </p:cNvSpPr>
          <p:nvPr>
            <p:ph type="title"/>
          </p:nvPr>
        </p:nvSpPr>
        <p:spPr>
          <a:xfrm>
            <a:off x="71022" y="1444422"/>
            <a:ext cx="2760956" cy="1984578"/>
          </a:xfrm>
        </p:spPr>
        <p:txBody>
          <a:bodyPr>
            <a:normAutofit/>
          </a:bodyPr>
          <a:lstStyle/>
          <a:p>
            <a:r>
              <a:rPr lang="es-PE" sz="2800" b="1" u="sng" cap="none" dirty="0">
                <a:solidFill>
                  <a:srgbClr val="C00000"/>
                </a:solidFill>
                <a:latin typeface="Times New Roman" panose="02020603050405020304" pitchFamily="18" charset="0"/>
                <a:cs typeface="Times New Roman" panose="02020603050405020304" pitchFamily="18" charset="0"/>
              </a:rPr>
              <a:t>Lienzo</a:t>
            </a:r>
            <a:r>
              <a:rPr lang="es-PE" sz="2800" b="1" u="sng" dirty="0">
                <a:solidFill>
                  <a:srgbClr val="C00000"/>
                </a:solidFill>
                <a:latin typeface="Times New Roman" panose="02020603050405020304" pitchFamily="18" charset="0"/>
                <a:cs typeface="Times New Roman" panose="02020603050405020304" pitchFamily="18" charset="0"/>
              </a:rPr>
              <a:t> CANVAS</a:t>
            </a:r>
            <a:br>
              <a:rPr lang="es-PE" sz="2800" b="1" u="sng" dirty="0">
                <a:solidFill>
                  <a:srgbClr val="C00000"/>
                </a:solidFill>
                <a:latin typeface="Times New Roman" panose="02020603050405020304" pitchFamily="18" charset="0"/>
                <a:cs typeface="Times New Roman" panose="02020603050405020304" pitchFamily="18" charset="0"/>
              </a:rPr>
            </a:br>
            <a:r>
              <a:rPr lang="es-PE" sz="2800" b="1" u="sng" cap="none" dirty="0">
                <a:solidFill>
                  <a:srgbClr val="C00000"/>
                </a:solidFill>
                <a:latin typeface="Times New Roman" panose="02020603050405020304" pitchFamily="18" charset="0"/>
                <a:cs typeface="Times New Roman" panose="02020603050405020304" pitchFamily="18" charset="0"/>
              </a:rPr>
              <a:t>Social</a:t>
            </a:r>
            <a:endParaRPr lang="es-PE" sz="2800" b="1" u="sng" dirty="0">
              <a:solidFill>
                <a:srgbClr val="C0000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380B0C4B-BBE9-49B6-86B8-53F7777D43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1977" y="303106"/>
            <a:ext cx="9289002" cy="625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78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modelo de negocio</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emprendimiento DCS3 tiene el modelo de negocio B2C ya que el contacto será directo entre nosotros y el consumidor a través de nuestra página web, en donde se mostrará el catálogo de los paquetes y además contará con una sección de blog para nuestros clientes, así puedan dejar sus comentarios y vivencias, además de poder crear una comunidad y difundir lo experimentado en los viajes.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Así mismo nuestro emprendimiento al buscar dar una experiencia única de viaje con el servicio personalizado y las acciones de tripe impacto, pude lograr que más empresas puedan replicar las acciones y nuestra misión sería captarlos para así crecer y no dejar que los negocios puedan quedarse en banca rota. </a:t>
            </a:r>
            <a:endParaRPr lang="es-ES" sz="1600" b="0" i="0" dirty="0">
              <a:solidFill>
                <a:srgbClr val="000000"/>
              </a:solidFill>
              <a:effectLst/>
              <a:latin typeface="Times New Roman" panose="02020603050405020304" pitchFamily="18" charset="0"/>
              <a:cs typeface="Times New Roman" panose="02020603050405020304" pitchFamily="18" charset="0"/>
            </a:endParaRPr>
          </a:p>
          <a:p>
            <a:endParaRPr lang="es-PE"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88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17302" y="178294"/>
            <a:ext cx="9603275" cy="587136"/>
          </a:xfrm>
        </p:spPr>
        <p:txBody>
          <a:bodyPr>
            <a:normAutofit/>
          </a:bodyPr>
          <a:lstStyle/>
          <a:p>
            <a:r>
              <a:rPr lang="es-ES" sz="2400" b="1" i="0" u="sng" dirty="0">
                <a:solidFill>
                  <a:srgbClr val="C00000"/>
                </a:solidFill>
                <a:effectLst/>
                <a:latin typeface="Times New Roman" panose="02020603050405020304" pitchFamily="18" charset="0"/>
                <a:cs typeface="Times New Roman" panose="02020603050405020304" pitchFamily="18" charset="0"/>
              </a:rPr>
              <a:t>Ventajas competitivas</a:t>
            </a:r>
            <a:endParaRPr lang="es-PE" sz="2400" u="sng"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17302" y="625471"/>
            <a:ext cx="9603275" cy="3763631"/>
          </a:xfrm>
        </p:spPr>
        <p:txBody>
          <a:bodyPr>
            <a:normAutofit/>
          </a:bodyPr>
          <a:lstStyle/>
          <a:p>
            <a:pPr algn="just" rtl="0" fontAlgn="base"/>
            <a:r>
              <a:rPr lang="es-PE" sz="1800" b="0" i="0" dirty="0">
                <a:solidFill>
                  <a:srgbClr val="000000"/>
                </a:solidFill>
                <a:effectLst/>
                <a:latin typeface="Times New Roman" panose="02020603050405020304" pitchFamily="18" charset="0"/>
                <a:cs typeface="Times New Roman" panose="02020603050405020304" pitchFamily="18" charset="0"/>
              </a:rPr>
              <a:t>Para poder comprender mejor este plan de negocio a continuación definiremos las ventajas competitivas que presenta en relación con otros productos o servicios ya existentes en el mercado tradicional o virtual</a:t>
            </a:r>
            <a:endParaRPr lang="es-PE" sz="1600" dirty="0">
              <a:latin typeface="Times New Roman" panose="02020603050405020304" pitchFamily="18" charset="0"/>
              <a:cs typeface="Times New Roman" panose="02020603050405020304" pitchFamily="18" charset="0"/>
            </a:endParaRPr>
          </a:p>
        </p:txBody>
      </p:sp>
      <p:pic>
        <p:nvPicPr>
          <p:cNvPr id="1027" name="Picture 3">
            <a:extLst>
              <a:ext uri="{FF2B5EF4-FFF2-40B4-BE49-F238E27FC236}">
                <a16:creationId xmlns:a16="http://schemas.microsoft.com/office/drawing/2014/main" id="{18702EB8-4EB8-470D-9618-DD51A318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79" y="1668986"/>
            <a:ext cx="11216585" cy="509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22206" y="1335290"/>
            <a:ext cx="9603275" cy="587136"/>
          </a:xfrm>
        </p:spPr>
        <p:txBody>
          <a:bodyPr>
            <a:normAutofit/>
          </a:bodyPr>
          <a:lstStyle/>
          <a:p>
            <a:r>
              <a:rPr lang="es-ES" sz="2400" b="1" i="0" u="sng" dirty="0">
                <a:solidFill>
                  <a:srgbClr val="C00000"/>
                </a:solidFill>
                <a:effectLst/>
                <a:latin typeface="Times New Roman" panose="02020603050405020304" pitchFamily="18" charset="0"/>
                <a:cs typeface="Times New Roman" panose="02020603050405020304" pitchFamily="18" charset="0"/>
              </a:rPr>
              <a:t>Ventajas competitivas</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74F176E-06C1-42E0-A18E-1F6C6DB91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206" y="2028824"/>
            <a:ext cx="9772716" cy="439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94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50D0203-E7AB-44FF-A034-0D133B0905C4}"/>
              </a:ext>
            </a:extLst>
          </p:cNvPr>
          <p:cNvSpPr txBox="1">
            <a:spLocks/>
          </p:cNvSpPr>
          <p:nvPr/>
        </p:nvSpPr>
        <p:spPr>
          <a:xfrm>
            <a:off x="1065322" y="915091"/>
            <a:ext cx="10804125" cy="176083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PE" sz="5400" b="1" u="sng" dirty="0">
                <a:solidFill>
                  <a:srgbClr val="C00000"/>
                </a:solidFill>
                <a:latin typeface="Times New Roman" panose="02020603050405020304" pitchFamily="18" charset="0"/>
                <a:cs typeface="Times New Roman" panose="02020603050405020304" pitchFamily="18" charset="0"/>
              </a:rPr>
              <a:t>Proceso de </a:t>
            </a:r>
            <a:r>
              <a:rPr lang="es-PE" sz="5400" b="1" u="sng" dirty="0" err="1">
                <a:solidFill>
                  <a:srgbClr val="C00000"/>
                </a:solidFill>
                <a:latin typeface="Times New Roman" panose="02020603050405020304" pitchFamily="18" charset="0"/>
                <a:cs typeface="Times New Roman" panose="02020603050405020304" pitchFamily="18" charset="0"/>
              </a:rPr>
              <a:t>naming</a:t>
            </a:r>
            <a:endParaRPr lang="es-PE" sz="5400" b="1"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2" name="Tabla 1">
            <a:extLst>
              <a:ext uri="{FF2B5EF4-FFF2-40B4-BE49-F238E27FC236}">
                <a16:creationId xmlns:a16="http://schemas.microsoft.com/office/drawing/2014/main" id="{6E6F817B-6DD0-4E6E-8A0F-8F0D58D94DC3}"/>
              </a:ext>
            </a:extLst>
          </p:cNvPr>
          <p:cNvGraphicFramePr>
            <a:graphicFrameLocks noGrp="1"/>
          </p:cNvGraphicFramePr>
          <p:nvPr>
            <p:extLst>
              <p:ext uri="{D42A27DB-BD31-4B8C-83A1-F6EECF244321}">
                <p14:modId xmlns:p14="http://schemas.microsoft.com/office/powerpoint/2010/main" val="731861138"/>
              </p:ext>
            </p:extLst>
          </p:nvPr>
        </p:nvGraphicFramePr>
        <p:xfrm>
          <a:off x="732700" y="1979721"/>
          <a:ext cx="10393978" cy="3176802"/>
        </p:xfrm>
        <a:graphic>
          <a:graphicData uri="http://schemas.openxmlformats.org/drawingml/2006/table">
            <a:tbl>
              <a:tblPr/>
              <a:tblGrid>
                <a:gridCol w="243721">
                  <a:extLst>
                    <a:ext uri="{9D8B030D-6E8A-4147-A177-3AD203B41FA5}">
                      <a16:colId xmlns:a16="http://schemas.microsoft.com/office/drawing/2014/main" val="3025231869"/>
                    </a:ext>
                  </a:extLst>
                </a:gridCol>
                <a:gridCol w="2379862">
                  <a:extLst>
                    <a:ext uri="{9D8B030D-6E8A-4147-A177-3AD203B41FA5}">
                      <a16:colId xmlns:a16="http://schemas.microsoft.com/office/drawing/2014/main" val="150233606"/>
                    </a:ext>
                  </a:extLst>
                </a:gridCol>
                <a:gridCol w="989220">
                  <a:extLst>
                    <a:ext uri="{9D8B030D-6E8A-4147-A177-3AD203B41FA5}">
                      <a16:colId xmlns:a16="http://schemas.microsoft.com/office/drawing/2014/main" val="3624278354"/>
                    </a:ext>
                  </a:extLst>
                </a:gridCol>
                <a:gridCol w="1103913">
                  <a:extLst>
                    <a:ext uri="{9D8B030D-6E8A-4147-A177-3AD203B41FA5}">
                      <a16:colId xmlns:a16="http://schemas.microsoft.com/office/drawing/2014/main" val="1552362218"/>
                    </a:ext>
                  </a:extLst>
                </a:gridCol>
                <a:gridCol w="1189931">
                  <a:extLst>
                    <a:ext uri="{9D8B030D-6E8A-4147-A177-3AD203B41FA5}">
                      <a16:colId xmlns:a16="http://schemas.microsoft.com/office/drawing/2014/main" val="4101950989"/>
                    </a:ext>
                  </a:extLst>
                </a:gridCol>
                <a:gridCol w="946211">
                  <a:extLst>
                    <a:ext uri="{9D8B030D-6E8A-4147-A177-3AD203B41FA5}">
                      <a16:colId xmlns:a16="http://schemas.microsoft.com/office/drawing/2014/main" val="2043080896"/>
                    </a:ext>
                  </a:extLst>
                </a:gridCol>
                <a:gridCol w="1232941">
                  <a:extLst>
                    <a:ext uri="{9D8B030D-6E8A-4147-A177-3AD203B41FA5}">
                      <a16:colId xmlns:a16="http://schemas.microsoft.com/office/drawing/2014/main" val="1259390691"/>
                    </a:ext>
                  </a:extLst>
                </a:gridCol>
                <a:gridCol w="860191">
                  <a:extLst>
                    <a:ext uri="{9D8B030D-6E8A-4147-A177-3AD203B41FA5}">
                      <a16:colId xmlns:a16="http://schemas.microsoft.com/office/drawing/2014/main" val="389756658"/>
                    </a:ext>
                  </a:extLst>
                </a:gridCol>
                <a:gridCol w="1447988">
                  <a:extLst>
                    <a:ext uri="{9D8B030D-6E8A-4147-A177-3AD203B41FA5}">
                      <a16:colId xmlns:a16="http://schemas.microsoft.com/office/drawing/2014/main" val="1180359980"/>
                    </a:ext>
                  </a:extLst>
                </a:gridCol>
              </a:tblGrid>
              <a:tr h="572498">
                <a:tc>
                  <a:txBody>
                    <a:bodyPr/>
                    <a:lstStyle/>
                    <a:p>
                      <a:pPr algn="ctr" fontAlgn="ctr"/>
                      <a:r>
                        <a:rPr lang="es-PE" sz="1100" b="0" i="0" u="none" strike="noStrike" dirty="0" err="1">
                          <a:solidFill>
                            <a:srgbClr val="000000"/>
                          </a:solidFill>
                          <a:effectLst/>
                          <a:latin typeface="Calibri" panose="020F0502020204030204" pitchFamily="34" charset="0"/>
                        </a:rPr>
                        <a:t>N°</a:t>
                      </a:r>
                      <a:endParaRPr lang="es-PE" sz="1100" b="0" i="0" u="none" strike="noStrike" dirty="0">
                        <a:solidFill>
                          <a:srgbClr val="000000"/>
                        </a:solidFill>
                        <a:effectLst/>
                        <a:latin typeface="Calibri" panose="020F050202020403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Concepto </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Eufonía/buen sonido</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Pronunciación</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Sencilles y originalidad</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Asociación y evocación</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Dominio/OEPM</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Total</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Comentarios</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5075206"/>
                  </a:ext>
                </a:extLst>
              </a:tr>
              <a:tr h="325538">
                <a:tc>
                  <a:txBody>
                    <a:bodyPr/>
                    <a:lstStyle/>
                    <a:p>
                      <a:pPr algn="ctr" fontAlgn="b"/>
                      <a:r>
                        <a:rPr lang="es-PE" sz="1100" b="0" i="0" u="none" strike="noStrike" dirty="0">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Viaja para contar</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No tan aceptable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417828"/>
                  </a:ext>
                </a:extLst>
              </a:tr>
              <a:tr h="325538">
                <a:tc>
                  <a:txBody>
                    <a:bodyPr/>
                    <a:lstStyle/>
                    <a:p>
                      <a:pPr algn="ctr" fontAlgn="b"/>
                      <a:r>
                        <a:rPr lang="es-PE" sz="1100" b="0" i="0" u="none" strike="noStrike" dirty="0">
                          <a:solidFill>
                            <a:srgbClr val="000000"/>
                          </a:solidFill>
                          <a:effectLst/>
                          <a:latin typeface="Calibri" panose="020F0502020204030204" pitchFamily="34" charset="0"/>
                        </a:rPr>
                        <a:t>2</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a:solidFill>
                            <a:srgbClr val="000000"/>
                          </a:solidFill>
                          <a:effectLst/>
                          <a:latin typeface="Calibri" panose="020F0502020204030204" pitchFamily="34" charset="0"/>
                        </a:rPr>
                        <a:t>DCS3(Disfruta, Conoce, Siente 3)</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a:solidFill>
                            <a:srgbClr val="000000"/>
                          </a:solidFill>
                          <a:effectLst/>
                          <a:latin typeface="Calibri" panose="020F0502020204030204" pitchFamily="34" charset="0"/>
                        </a:rPr>
                        <a:t>500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s-PE" sz="1100" b="0" i="0" u="none" strike="noStrike" dirty="0">
                          <a:solidFill>
                            <a:srgbClr val="000000"/>
                          </a:solidFill>
                          <a:effectLst/>
                          <a:latin typeface="Calibri" panose="020F0502020204030204" pitchFamily="34" charset="0"/>
                        </a:rPr>
                        <a:t>100% aceptable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65796143"/>
                  </a:ext>
                </a:extLst>
              </a:tr>
              <a:tr h="325538">
                <a:tc>
                  <a:txBody>
                    <a:bodyPr/>
                    <a:lstStyle/>
                    <a:p>
                      <a:pPr algn="ctr" fontAlgn="b"/>
                      <a:r>
                        <a:rPr lang="es-PE" sz="1100" b="0" i="0" u="none" strike="noStrike" dirty="0">
                          <a:solidFill>
                            <a:srgbClr val="000000"/>
                          </a:solidFill>
                          <a:effectLst/>
                          <a:latin typeface="Calibri" panose="020F0502020204030204" pitchFamily="34" charset="0"/>
                        </a:rPr>
                        <a:t>3</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000" b="0" i="0" u="none" strike="noStrike">
                          <a:solidFill>
                            <a:srgbClr val="202124"/>
                          </a:solidFill>
                          <a:effectLst/>
                          <a:latin typeface="Arial" panose="020B0604020202020204" pitchFamily="34" charset="0"/>
                        </a:rPr>
                        <a:t>Adventurous life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250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Ya elegido por otro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3153780"/>
                  </a:ext>
                </a:extLst>
              </a:tr>
              <a:tr h="325538">
                <a:tc>
                  <a:txBody>
                    <a:bodyPr/>
                    <a:lstStyle/>
                    <a:p>
                      <a:pPr algn="ctr" fontAlgn="b"/>
                      <a:r>
                        <a:rPr lang="es-PE" sz="1100" b="0" i="0" u="none" strike="noStrike" dirty="0">
                          <a:solidFill>
                            <a:srgbClr val="000000"/>
                          </a:solidFill>
                          <a:effectLst/>
                          <a:latin typeface="Calibri" panose="020F0502020204030204" pitchFamily="34" charset="0"/>
                        </a:rPr>
                        <a:t>4</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Ruta rural</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400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Poco llamativo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6309226"/>
                  </a:ext>
                </a:extLst>
              </a:tr>
              <a:tr h="325538">
                <a:tc>
                  <a:txBody>
                    <a:bodyPr/>
                    <a:lstStyle/>
                    <a:p>
                      <a:pPr algn="ctr" fontAlgn="b"/>
                      <a:r>
                        <a:rPr lang="es-PE" sz="1100" b="0" i="0" u="none" strike="noStrike" dirty="0">
                          <a:solidFill>
                            <a:srgbClr val="000000"/>
                          </a:solidFill>
                          <a:effectLst/>
                          <a:latin typeface="Calibri" panose="020F0502020204030204" pitchFamily="34" charset="0"/>
                        </a:rPr>
                        <a:t>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Ingenio viajero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No tan aceptable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7727993"/>
                  </a:ext>
                </a:extLst>
              </a:tr>
              <a:tr h="325538">
                <a:tc>
                  <a:txBody>
                    <a:bodyPr/>
                    <a:lstStyle/>
                    <a:p>
                      <a:pPr algn="ctr" fontAlgn="b"/>
                      <a:r>
                        <a:rPr lang="es-PE" sz="1100" b="0" i="0" u="none" strike="noStrike" dirty="0">
                          <a:solidFill>
                            <a:srgbClr val="000000"/>
                          </a:solidFill>
                          <a:effectLst/>
                          <a:latin typeface="Calibri" panose="020F0502020204030204" pitchFamily="34" charset="0"/>
                        </a:rPr>
                        <a:t>6</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Nuevas alas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350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No creativo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869223"/>
                  </a:ext>
                </a:extLst>
              </a:tr>
              <a:tr h="325538">
                <a:tc>
                  <a:txBody>
                    <a:bodyPr/>
                    <a:lstStyle/>
                    <a:p>
                      <a:pPr algn="ctr" fontAlgn="b"/>
                      <a:r>
                        <a:rPr lang="es-PE" sz="1100" b="0" i="0" u="none" strike="noStrike" dirty="0">
                          <a:solidFill>
                            <a:srgbClr val="000000"/>
                          </a:solidFill>
                          <a:effectLst/>
                          <a:latin typeface="Calibri" panose="020F0502020204030204" pitchFamily="34" charset="0"/>
                        </a:rPr>
                        <a:t>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a:solidFill>
                            <a:srgbClr val="000000"/>
                          </a:solidFill>
                          <a:effectLst/>
                          <a:latin typeface="Calibri" panose="020F0502020204030204" pitchFamily="34" charset="0"/>
                        </a:rPr>
                        <a:t>el noveno circulo de viajes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20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dirty="0">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220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Nombre inadecuado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3690453"/>
                  </a:ext>
                </a:extLst>
              </a:tr>
              <a:tr h="325538">
                <a:tc>
                  <a:txBody>
                    <a:bodyPr/>
                    <a:lstStyle/>
                    <a:p>
                      <a:pPr algn="ctr" fontAlgn="b"/>
                      <a:r>
                        <a:rPr lang="es-PE" sz="1100" b="0" i="0" u="none" strike="noStrike" dirty="0">
                          <a:solidFill>
                            <a:srgbClr val="000000"/>
                          </a:solidFill>
                          <a:effectLst/>
                          <a:latin typeface="Calibri" panose="020F0502020204030204" pitchFamily="34" charset="0"/>
                        </a:rPr>
                        <a:t>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Trayectos de vida (Mantente vivo)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a:solidFill>
                            <a:srgbClr val="000000"/>
                          </a:solidFill>
                          <a:effectLst/>
                          <a:latin typeface="Calibri" panose="020F0502020204030204" pitchFamily="34" charset="0"/>
                        </a:rPr>
                        <a:t>100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dirty="0">
                          <a:solidFill>
                            <a:srgbClr val="000000"/>
                          </a:solidFill>
                          <a:effectLst/>
                          <a:latin typeface="Calibri" panose="020F0502020204030204" pitchFamily="34" charset="0"/>
                        </a:rPr>
                        <a:t>400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PE" sz="1100" b="0" i="0" u="none" strike="noStrike" dirty="0">
                          <a:solidFill>
                            <a:srgbClr val="000000"/>
                          </a:solidFill>
                          <a:effectLst/>
                          <a:latin typeface="Calibri" panose="020F0502020204030204" pitchFamily="34" charset="0"/>
                        </a:rPr>
                        <a:t>Pretensioso</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6834762"/>
                  </a:ext>
                </a:extLst>
              </a:tr>
            </a:tbl>
          </a:graphicData>
        </a:graphic>
      </p:graphicFrame>
    </p:spTree>
    <p:extLst>
      <p:ext uri="{BB962C8B-B14F-4D97-AF65-F5344CB8AC3E}">
        <p14:creationId xmlns:p14="http://schemas.microsoft.com/office/powerpoint/2010/main" val="273747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50D0203-E7AB-44FF-A034-0D133B0905C4}"/>
              </a:ext>
            </a:extLst>
          </p:cNvPr>
          <p:cNvSpPr txBox="1">
            <a:spLocks/>
          </p:cNvSpPr>
          <p:nvPr/>
        </p:nvSpPr>
        <p:spPr>
          <a:xfrm>
            <a:off x="1100832" y="1873879"/>
            <a:ext cx="10804125" cy="176083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PE" sz="6600" b="1" u="sng" dirty="0">
                <a:solidFill>
                  <a:srgbClr val="C00000"/>
                </a:solidFill>
                <a:latin typeface="Times New Roman" panose="02020603050405020304" pitchFamily="18" charset="0"/>
                <a:cs typeface="Times New Roman" panose="02020603050405020304" pitchFamily="18" charset="0"/>
              </a:rPr>
              <a:t>ANALISIS DE TRIPLE IMPACTO</a:t>
            </a:r>
          </a:p>
        </p:txBody>
      </p:sp>
    </p:spTree>
    <p:extLst>
      <p:ext uri="{BB962C8B-B14F-4D97-AF65-F5344CB8AC3E}">
        <p14:creationId xmlns:p14="http://schemas.microsoft.com/office/powerpoint/2010/main" val="3177522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Justificación del proyecto</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presente proyecto tiene como finalidad fundamental el distraer a las personas que se encuentren estresadas por el aislamiento social. Así mismo, el emprendimiento DCS3 tiene otras finalidades, tales como: generar empleo en los residentes de la localidad de forma directa e indirectamente, mejorar la empleabilidad en los habitantes de la zona y fomentar un cuidado por el medio ambiente. </a:t>
            </a:r>
            <a:endParaRPr lang="es-PE"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896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B3F71-E426-49F9-A55C-BCBD6C4A2C0B}"/>
              </a:ext>
            </a:extLst>
          </p:cNvPr>
          <p:cNvSpPr>
            <a:spLocks noGrp="1"/>
          </p:cNvSpPr>
          <p:nvPr>
            <p:ph type="title"/>
          </p:nvPr>
        </p:nvSpPr>
        <p:spPr>
          <a:xfrm>
            <a:off x="2020555" y="755294"/>
            <a:ext cx="9254087" cy="1760833"/>
          </a:xfrm>
        </p:spPr>
        <p:txBody>
          <a:bodyPr>
            <a:normAutofit fontScale="90000"/>
          </a:bodyPr>
          <a:lstStyle/>
          <a:p>
            <a:r>
              <a:rPr lang="es-PE" sz="6600" b="1" u="sng" dirty="0">
                <a:solidFill>
                  <a:srgbClr val="C00000"/>
                </a:solidFill>
                <a:latin typeface="Times New Roman" panose="02020603050405020304" pitchFamily="18" charset="0"/>
                <a:cs typeface="Times New Roman" panose="02020603050405020304" pitchFamily="18" charset="0"/>
              </a:rPr>
              <a:t>RESUMEN EJECUTIVO</a:t>
            </a:r>
          </a:p>
        </p:txBody>
      </p:sp>
      <p:sp>
        <p:nvSpPr>
          <p:cNvPr id="4" name="CuadroTexto 3">
            <a:extLst>
              <a:ext uri="{FF2B5EF4-FFF2-40B4-BE49-F238E27FC236}">
                <a16:creationId xmlns:a16="http://schemas.microsoft.com/office/drawing/2014/main" id="{C15D4D3A-9544-4D53-A314-1AE19A2AFB17}"/>
              </a:ext>
            </a:extLst>
          </p:cNvPr>
          <p:cNvSpPr txBox="1"/>
          <p:nvPr/>
        </p:nvSpPr>
        <p:spPr>
          <a:xfrm>
            <a:off x="1509204" y="2142997"/>
            <a:ext cx="9596761" cy="1477328"/>
          </a:xfrm>
          <a:prstGeom prst="rect">
            <a:avLst/>
          </a:prstGeom>
          <a:noFill/>
        </p:spPr>
        <p:txBody>
          <a:bodyPr wrap="square">
            <a:spAutoFit/>
          </a:bodyPr>
          <a:lstStyle/>
          <a:p>
            <a:pPr marL="0" indent="0" rtl="0" fontAlgn="base">
              <a:buNone/>
            </a:pPr>
            <a:r>
              <a:rPr lang="es-ES" sz="1800" b="0" i="0" dirty="0">
                <a:solidFill>
                  <a:srgbClr val="000000"/>
                </a:solidFill>
                <a:effectLst/>
                <a:latin typeface="Times New Roman" panose="02020603050405020304" pitchFamily="18" charset="0"/>
                <a:cs typeface="Times New Roman" panose="02020603050405020304" pitchFamily="18" charset="0"/>
              </a:rPr>
              <a:t>A continuación, mostraremos nuestro actual plan de negocios para nuestra empresa de guía y turismo DCS3 o por sus siglas: “Disfrutar, Conocer y Sentir” refiriéndose a la experiencia del cliente por visitar los distintos lugares que ofrecemos conocer. Y a partir de esta situación de salud pública, hemos generado ventajas competitivas que darán base a nuestro modelo de negocio electrónico que satisfacer a la población estresada por el aislamiento. </a:t>
            </a:r>
            <a:endParaRPr lang="es-E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069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IMPACTO ECONOMICO</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algn="just" rtl="0" fontAlgn="base"/>
            <a:r>
              <a:rPr lang="es-MX" sz="1800" b="0" i="0" dirty="0">
                <a:solidFill>
                  <a:srgbClr val="333333"/>
                </a:solidFill>
                <a:effectLst/>
                <a:latin typeface="Times New Roman" panose="02020603050405020304" pitchFamily="18" charset="0"/>
                <a:cs typeface="Times New Roman" panose="02020603050405020304" pitchFamily="18" charset="0"/>
              </a:rPr>
              <a:t>El factor económico que ocasionara el emprendimiento DCS3 en el pueblo donde se realizara el turismo es la mejora en los servicios públicos ya que los turísticas están acostumbrados a tener una buena comodidad, en este caso nosotros ayudaremos a que la persona pueda aliviar el estrés, disfrutando el aire puro y fresco del lugar, asimismo se brindara numerosos empleos ya sean en hoteles, restaurantes, guías turísticos y área de servicio en general y finalmente promueve el turismo interno generando una apropiación cultural nacional y distribución de la riqueza, existen dos efectos los cuales son:  </a:t>
            </a:r>
            <a:endParaRPr lang="es-MX" sz="16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800" b="1" i="0" dirty="0">
                <a:solidFill>
                  <a:srgbClr val="000000"/>
                </a:solidFill>
                <a:effectLst/>
                <a:latin typeface="Times New Roman" panose="02020603050405020304" pitchFamily="18" charset="0"/>
                <a:cs typeface="Times New Roman" panose="02020603050405020304" pitchFamily="18" charset="0"/>
              </a:rPr>
              <a:t>Efectos primarios:</a:t>
            </a:r>
            <a:r>
              <a:rPr lang="es-MX" sz="1800" b="0" i="0" dirty="0">
                <a:solidFill>
                  <a:srgbClr val="000000"/>
                </a:solidFill>
                <a:effectLst/>
                <a:latin typeface="Times New Roman" panose="02020603050405020304" pitchFamily="18" charset="0"/>
                <a:cs typeface="Times New Roman" panose="02020603050405020304" pitchFamily="18" charset="0"/>
              </a:rPr>
              <a:t> El pago del turista, el hotel, restaurante, guía (pago hacia la empresa) </a:t>
            </a:r>
          </a:p>
          <a:p>
            <a:pPr algn="just" rtl="0" fontAlgn="base">
              <a:buFont typeface="Arial" panose="020B0604020202020204" pitchFamily="34" charset="0"/>
              <a:buChar char="•"/>
            </a:pPr>
            <a:r>
              <a:rPr lang="es-MX" sz="1800" b="1" i="0" dirty="0">
                <a:solidFill>
                  <a:srgbClr val="000000"/>
                </a:solidFill>
                <a:effectLst/>
                <a:latin typeface="Times New Roman" panose="02020603050405020304" pitchFamily="18" charset="0"/>
                <a:cs typeface="Times New Roman" panose="02020603050405020304" pitchFamily="18" charset="0"/>
              </a:rPr>
              <a:t>Efectos secundarios</a:t>
            </a:r>
            <a:r>
              <a:rPr lang="es-MX" sz="1800" b="0" i="0" dirty="0">
                <a:solidFill>
                  <a:srgbClr val="000000"/>
                </a:solidFill>
                <a:effectLst/>
                <a:latin typeface="Times New Roman" panose="02020603050405020304" pitchFamily="18" charset="0"/>
                <a:cs typeface="Times New Roman" panose="02020603050405020304" pitchFamily="18" charset="0"/>
              </a:rPr>
              <a:t>: El apoyo del emprendimiento hacia la artesanía local. </a:t>
            </a:r>
          </a:p>
        </p:txBody>
      </p:sp>
    </p:spTree>
    <p:extLst>
      <p:ext uri="{BB962C8B-B14F-4D97-AF65-F5344CB8AC3E}">
        <p14:creationId xmlns:p14="http://schemas.microsoft.com/office/powerpoint/2010/main" val="122116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IMPACTO SOCIAL</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impacto social que va a causar el emprendimiento DCS3 en el pueblo donde se realizará el turismo, será la generación de puestos de empleo a distintas personas con habilidades artesanales y/o conocimientos de la historia del pueblo, así como, también la revalorización de las culturas y costumbres ya casi olvidadas.  </a:t>
            </a:r>
          </a:p>
        </p:txBody>
      </p:sp>
    </p:spTree>
    <p:extLst>
      <p:ext uri="{BB962C8B-B14F-4D97-AF65-F5344CB8AC3E}">
        <p14:creationId xmlns:p14="http://schemas.microsoft.com/office/powerpoint/2010/main" val="229325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IMPACTO ambiental</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1579" y="2015732"/>
            <a:ext cx="9603275" cy="3763631"/>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emprendimiento DCS3, fomentara la concientización del cuidado del medioambiente y/o áreas verdes de los lugares turísticos del pueblo Ayacucho, asimismo, promueve la reforestación de árboles para así poder vivir con un ambiente saludable y tener un oxigeno puro sin perjudicar la flora de la localidad.  </a:t>
            </a:r>
          </a:p>
        </p:txBody>
      </p:sp>
    </p:spTree>
    <p:extLst>
      <p:ext uri="{BB962C8B-B14F-4D97-AF65-F5344CB8AC3E}">
        <p14:creationId xmlns:p14="http://schemas.microsoft.com/office/powerpoint/2010/main" val="2332920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50D0203-E7AB-44FF-A034-0D133B0905C4}"/>
              </a:ext>
            </a:extLst>
          </p:cNvPr>
          <p:cNvSpPr txBox="1">
            <a:spLocks/>
          </p:cNvSpPr>
          <p:nvPr/>
        </p:nvSpPr>
        <p:spPr>
          <a:xfrm>
            <a:off x="1100832" y="1873879"/>
            <a:ext cx="10804125" cy="176083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PE" sz="6600" b="1" u="sng" dirty="0">
                <a:solidFill>
                  <a:srgbClr val="C00000"/>
                </a:solidFill>
                <a:latin typeface="Times New Roman" panose="02020603050405020304" pitchFamily="18" charset="0"/>
                <a:cs typeface="Times New Roman" panose="02020603050405020304" pitchFamily="18" charset="0"/>
              </a:rPr>
              <a:t>ANALISIS DE MERCADO</a:t>
            </a:r>
          </a:p>
        </p:txBody>
      </p:sp>
    </p:spTree>
    <p:extLst>
      <p:ext uri="{BB962C8B-B14F-4D97-AF65-F5344CB8AC3E}">
        <p14:creationId xmlns:p14="http://schemas.microsoft.com/office/powerpoint/2010/main" val="1324368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Análisis del sector</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5" name="Marcador de contenido 4">
            <a:extLst>
              <a:ext uri="{FF2B5EF4-FFF2-40B4-BE49-F238E27FC236}">
                <a16:creationId xmlns:a16="http://schemas.microsoft.com/office/drawing/2014/main" id="{F2D42104-C8D2-4174-97AA-524DFC6A1BCE}"/>
              </a:ext>
            </a:extLst>
          </p:cNvPr>
          <p:cNvSpPr>
            <a:spLocks noGrp="1"/>
          </p:cNvSpPr>
          <p:nvPr>
            <p:ph idx="1"/>
          </p:nvPr>
        </p:nvSpPr>
        <p:spPr>
          <a:xfrm>
            <a:off x="1451580" y="2015732"/>
            <a:ext cx="4922588" cy="4118738"/>
          </a:xfrm>
        </p:spPr>
        <p:txBody>
          <a:bodyPr>
            <a:normAutofit lnSpcReduction="10000"/>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sector turismo en el mundo ha disminuido en gran manera debido a la pandemia, ya que se veía un incremento desde años anteriores hasta el 2019 esto es según un reporte de la Organización Mundial de Turismo, tal como se pude observar en la siguiente imagen. </a:t>
            </a:r>
            <a:endParaRPr lang="es-MX"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Según el reporte de la UNWTO en el año 2020 entre enero y octubre todos los continentes estuvieron en una crisis total disminuyendo desde un -68% hasta los -82% en tan solo diez meses, tal como se aprecia en la siguiente imagen.  </a:t>
            </a:r>
            <a:endParaRPr lang="es-MX" b="0" i="0" dirty="0">
              <a:solidFill>
                <a:srgbClr val="000000"/>
              </a:solidFill>
              <a:effectLst/>
              <a:latin typeface="Times New Roman" panose="02020603050405020304" pitchFamily="18" charset="0"/>
              <a:cs typeface="Times New Roman" panose="02020603050405020304" pitchFamily="18" charset="0"/>
            </a:endParaRPr>
          </a:p>
          <a:p>
            <a:endParaRPr lang="es-PE" dirty="0">
              <a:latin typeface="Times New Roman" panose="02020603050405020304" pitchFamily="18" charset="0"/>
              <a:cs typeface="Times New Roman" panose="02020603050405020304" pitchFamily="18" charset="0"/>
            </a:endParaRPr>
          </a:p>
        </p:txBody>
      </p:sp>
      <p:pic>
        <p:nvPicPr>
          <p:cNvPr id="2054" name="Picture 6">
            <a:extLst>
              <a:ext uri="{FF2B5EF4-FFF2-40B4-BE49-F238E27FC236}">
                <a16:creationId xmlns:a16="http://schemas.microsoft.com/office/drawing/2014/main" id="{0EA9067C-EA0A-4819-B620-55AC29FA2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862" y="2209258"/>
            <a:ext cx="55721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093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Análisis del sector</a:t>
            </a:r>
            <a:endParaRPr lang="es-PE" sz="2400" dirty="0">
              <a:solidFill>
                <a:srgbClr val="C00000"/>
              </a:solidFill>
              <a:latin typeface="Times New Roman" panose="02020603050405020304" pitchFamily="18" charset="0"/>
              <a:cs typeface="Times New Roman" panose="02020603050405020304" pitchFamily="18" charset="0"/>
            </a:endParaRPr>
          </a:p>
        </p:txBody>
      </p:sp>
      <p:pic>
        <p:nvPicPr>
          <p:cNvPr id="4101" name="Picture 5">
            <a:extLst>
              <a:ext uri="{FF2B5EF4-FFF2-40B4-BE49-F238E27FC236}">
                <a16:creationId xmlns:a16="http://schemas.microsoft.com/office/drawing/2014/main" id="{B1A1931A-5BA9-431E-9207-EB15D45A4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643" y="2610035"/>
            <a:ext cx="5269966" cy="25757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4D2417C-F811-419B-A083-17B99B366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91" y="2112885"/>
            <a:ext cx="6512364" cy="365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80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Análisis DE LA COMPETENCIA</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5" name="Marcador de contenido 4">
            <a:extLst>
              <a:ext uri="{FF2B5EF4-FFF2-40B4-BE49-F238E27FC236}">
                <a16:creationId xmlns:a16="http://schemas.microsoft.com/office/drawing/2014/main" id="{F2D42104-C8D2-4174-97AA-524DFC6A1BCE}"/>
              </a:ext>
            </a:extLst>
          </p:cNvPr>
          <p:cNvSpPr>
            <a:spLocks noGrp="1"/>
          </p:cNvSpPr>
          <p:nvPr>
            <p:ph idx="1"/>
          </p:nvPr>
        </p:nvSpPr>
        <p:spPr>
          <a:xfrm>
            <a:off x="1451580" y="2015732"/>
            <a:ext cx="9831938" cy="4118738"/>
          </a:xfrm>
        </p:spPr>
        <p:txBody>
          <a:bodyPr>
            <a:normAutofit/>
          </a:bodyPr>
          <a:lstStyle/>
          <a:p>
            <a:pPr algn="just" rtl="0" fontAlgn="base"/>
            <a:r>
              <a:rPr lang="es-MX" sz="1800" b="0" i="0" dirty="0">
                <a:solidFill>
                  <a:srgbClr val="000000"/>
                </a:solidFill>
                <a:effectLst/>
                <a:latin typeface="Arial" panose="020B0604020202020204" pitchFamily="34" charset="0"/>
              </a:rPr>
              <a:t>Para dar un contexto o perspectiva general del mercado turístico y los que serán nuestra principal competencia, hemos analizado los demás negocios de turismo que recientemente implementan plataformas e-</a:t>
            </a:r>
            <a:r>
              <a:rPr lang="es-MX" sz="1800" b="0" i="0" dirty="0" err="1">
                <a:solidFill>
                  <a:srgbClr val="000000"/>
                </a:solidFill>
                <a:effectLst/>
                <a:latin typeface="Arial" panose="020B0604020202020204" pitchFamily="34" charset="0"/>
              </a:rPr>
              <a:t>commerce</a:t>
            </a:r>
            <a:r>
              <a:rPr lang="es-MX" sz="1800" b="0" i="0" dirty="0">
                <a:solidFill>
                  <a:srgbClr val="000000"/>
                </a:solidFill>
                <a:effectLst/>
                <a:latin typeface="Arial" panose="020B0604020202020204" pitchFamily="34" charset="0"/>
              </a:rPr>
              <a:t>:  </a:t>
            </a:r>
            <a:endParaRPr lang="es-MX" sz="1600" b="0" i="0" dirty="0">
              <a:solidFill>
                <a:srgbClr val="000000"/>
              </a:solidFill>
              <a:effectLst/>
              <a:latin typeface="Segoe UI" panose="020B0502040204020203" pitchFamily="34" charset="0"/>
            </a:endParaRPr>
          </a:p>
          <a:p>
            <a:pPr algn="just" rtl="0" fontAlgn="base"/>
            <a:r>
              <a:rPr lang="es-MX" sz="1800" b="1" i="0" u="sng" dirty="0">
                <a:solidFill>
                  <a:srgbClr val="000000"/>
                </a:solidFill>
                <a:effectLst/>
                <a:latin typeface="Arial" panose="020B0604020202020204" pitchFamily="34" charset="0"/>
              </a:rPr>
              <a:t>NM viajes</a:t>
            </a:r>
            <a:r>
              <a:rPr lang="es-MX" sz="1800" b="1" i="0" dirty="0">
                <a:solidFill>
                  <a:srgbClr val="000000"/>
                </a:solidFill>
                <a:effectLst/>
                <a:latin typeface="Arial" panose="020B0604020202020204" pitchFamily="34" charset="0"/>
              </a:rPr>
              <a:t>:</a:t>
            </a:r>
            <a:r>
              <a:rPr lang="es-MX" sz="1800" b="0" i="0" dirty="0">
                <a:solidFill>
                  <a:srgbClr val="000000"/>
                </a:solidFill>
                <a:effectLst/>
                <a:latin typeface="Arial" panose="020B0604020202020204" pitchFamily="34" charset="0"/>
              </a:rPr>
              <a:t> “Nuevo Mundo Viajes” al igual que nosotros es un negocio que ofrece servicio de turismo convivencial, sus promociones, pagos en 12 cuotas, servicio de vuelos y de hoteles lo ponen en un nivel de competencia considerable. </a:t>
            </a:r>
            <a:endParaRPr lang="es-MX" sz="1600" b="0" i="0" dirty="0">
              <a:solidFill>
                <a:srgbClr val="000000"/>
              </a:solidFill>
              <a:effectLst/>
              <a:latin typeface="Segoe UI" panose="020B0502040204020203" pitchFamily="34" charset="0"/>
            </a:endParaRPr>
          </a:p>
          <a:p>
            <a:r>
              <a:rPr lang="es-MX" sz="1800" b="1" i="0" u="sng" dirty="0">
                <a:solidFill>
                  <a:srgbClr val="000000"/>
                </a:solidFill>
                <a:effectLst/>
                <a:latin typeface="Arial" panose="020B0604020202020204" pitchFamily="34" charset="0"/>
              </a:rPr>
              <a:t>Tour in </a:t>
            </a:r>
            <a:r>
              <a:rPr lang="es-MX" sz="1800" b="1" i="0" u="sng" dirty="0" err="1">
                <a:solidFill>
                  <a:srgbClr val="000000"/>
                </a:solidFill>
                <a:effectLst/>
                <a:latin typeface="Arial" panose="020B0604020202020204" pitchFamily="34" charset="0"/>
              </a:rPr>
              <a:t>Peru</a:t>
            </a:r>
            <a:r>
              <a:rPr lang="es-MX" sz="1800" b="1" i="0" dirty="0">
                <a:solidFill>
                  <a:srgbClr val="000000"/>
                </a:solidFill>
                <a:effectLst/>
                <a:latin typeface="Arial" panose="020B0604020202020204" pitchFamily="34" charset="0"/>
              </a:rPr>
              <a:t>: </a:t>
            </a:r>
            <a:r>
              <a:rPr lang="es-MX" sz="1800" b="0" i="0" dirty="0">
                <a:solidFill>
                  <a:srgbClr val="000000"/>
                </a:solidFill>
                <a:effectLst/>
                <a:latin typeface="Arial" panose="020B0604020202020204" pitchFamily="34" charset="0"/>
              </a:rPr>
              <a:t>Como parte de la cadena de tours “</a:t>
            </a:r>
            <a:r>
              <a:rPr lang="es-MX" sz="1800" b="0" i="0" dirty="0" err="1">
                <a:solidFill>
                  <a:srgbClr val="000000"/>
                </a:solidFill>
                <a:effectLst/>
                <a:latin typeface="Arial" panose="020B0604020202020204" pitchFamily="34" charset="0"/>
              </a:rPr>
              <a:t>TourCert</a:t>
            </a:r>
            <a:r>
              <a:rPr lang="es-MX" sz="1800" b="0" i="0" dirty="0">
                <a:solidFill>
                  <a:srgbClr val="000000"/>
                </a:solidFill>
                <a:effectLst/>
                <a:latin typeface="Arial" panose="020B0604020202020204" pitchFamily="34" charset="0"/>
              </a:rPr>
              <a:t>”, posee 10 años de experiencia dentro del sector turístico enfocándose en las áreas de turismo cultural, rural y aventura. También teniendo una gran lista de destinos a ofrecer. </a:t>
            </a:r>
          </a:p>
          <a:p>
            <a:r>
              <a:rPr lang="es-MX" sz="1800" b="1" i="0" u="sng" dirty="0" err="1">
                <a:solidFill>
                  <a:srgbClr val="000000"/>
                </a:solidFill>
                <a:effectLst/>
                <a:latin typeface="Arial" panose="020B0604020202020204" pitchFamily="34" charset="0"/>
              </a:rPr>
              <a:t>Limatours</a:t>
            </a:r>
            <a:r>
              <a:rPr lang="es-MX" sz="1800" b="1" i="0" dirty="0">
                <a:solidFill>
                  <a:srgbClr val="000000"/>
                </a:solidFill>
                <a:effectLst/>
                <a:latin typeface="Arial" panose="020B0604020202020204" pitchFamily="34" charset="0"/>
              </a:rPr>
              <a:t>:</a:t>
            </a:r>
            <a:r>
              <a:rPr lang="es-MX" sz="1800" b="0" i="0" dirty="0">
                <a:solidFill>
                  <a:srgbClr val="000000"/>
                </a:solidFill>
                <a:effectLst/>
                <a:latin typeface="Arial" panose="020B0604020202020204" pitchFamily="34" charset="0"/>
              </a:rPr>
              <a:t> Activa desde 1956, en los viajes turísticos que ofrece, también promueve el patrimonio cultural y natural del Perú. Diseñan a la medida para sus huéspedes. </a:t>
            </a:r>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093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Publico objetivo</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5" name="Marcador de contenido 4">
            <a:extLst>
              <a:ext uri="{FF2B5EF4-FFF2-40B4-BE49-F238E27FC236}">
                <a16:creationId xmlns:a16="http://schemas.microsoft.com/office/drawing/2014/main" id="{F2D42104-C8D2-4174-97AA-524DFC6A1BCE}"/>
              </a:ext>
            </a:extLst>
          </p:cNvPr>
          <p:cNvSpPr>
            <a:spLocks noGrp="1"/>
          </p:cNvSpPr>
          <p:nvPr>
            <p:ph idx="1"/>
          </p:nvPr>
        </p:nvSpPr>
        <p:spPr>
          <a:xfrm>
            <a:off x="1451579" y="2015732"/>
            <a:ext cx="9603275" cy="4038839"/>
          </a:xfrm>
        </p:spPr>
        <p:txBody>
          <a:bodyPr>
            <a:normAutofit fontScale="85000" lnSpcReduction="20000"/>
          </a:bodyPr>
          <a:lstStyle/>
          <a:p>
            <a:pPr marL="0" indent="0" algn="just" rtl="0" fontAlgn="base">
              <a:buNone/>
            </a:pPr>
            <a:r>
              <a:rPr lang="es-MX" sz="1800" b="0" i="0" dirty="0">
                <a:solidFill>
                  <a:srgbClr val="000000"/>
                </a:solidFill>
                <a:effectLst/>
                <a:latin typeface="Times New Roman" panose="02020603050405020304" pitchFamily="18" charset="0"/>
                <a:cs typeface="Times New Roman" panose="02020603050405020304" pitchFamily="18" charset="0"/>
              </a:rPr>
              <a:t>Luego de consideraciones y análisis dentro del mercado turístico, hemos encontrado al público objetivo para el cual estará nuestro negocio de viajes convivenciales. Este público objetivo serían las personas que han pasado por eventos de estrés o depresión. </a:t>
            </a:r>
            <a:endParaRPr lang="es-MX" sz="16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Habitantes que provengan del Perú o también extranjeros (Chile, Argentina, Brasil, Colombia).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Es principalmente para un público adulto cuya edad oscilara entre los 18 y 30 años. Sin embargo, cualquier persona de cualquier edad puede tener este servicio a excepción de los recién nacidos. En caso de que niños vengan en el viaje, deben ir siempre con un adulto familiar.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Las motivaciones principales serian la búsqueda de la tranquilidad, librarse del estrés, la recreación y ocio.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Realizar actividades dentro del turismo, principalmente turismo urbano o convivencial, que ayuden a liberarse de las preocupaciones actuales de sus vidas y relajarse.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En mayoría, ellos buscan información por internet y en algunos casos en agencia de viajes, y en una menor medida a través de la consulta de amigos, familiares o psicólogos.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El gasto promedio de los ciudadanos en condición de aislamiento es de US $1029. </a:t>
            </a:r>
          </a:p>
        </p:txBody>
      </p:sp>
    </p:spTree>
    <p:extLst>
      <p:ext uri="{BB962C8B-B14F-4D97-AF65-F5344CB8AC3E}">
        <p14:creationId xmlns:p14="http://schemas.microsoft.com/office/powerpoint/2010/main" val="2683154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50D0203-E7AB-44FF-A034-0D133B0905C4}"/>
              </a:ext>
            </a:extLst>
          </p:cNvPr>
          <p:cNvSpPr txBox="1">
            <a:spLocks/>
          </p:cNvSpPr>
          <p:nvPr/>
        </p:nvSpPr>
        <p:spPr>
          <a:xfrm>
            <a:off x="1100832" y="1873879"/>
            <a:ext cx="10804125" cy="176083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PE" sz="6600" b="1" u="sng" dirty="0">
                <a:solidFill>
                  <a:srgbClr val="C00000"/>
                </a:solidFill>
                <a:latin typeface="Times New Roman" panose="02020603050405020304" pitchFamily="18" charset="0"/>
                <a:cs typeface="Times New Roman" panose="02020603050405020304" pitchFamily="18" charset="0"/>
              </a:rPr>
              <a:t>IMPLEMENTACION DEL</a:t>
            </a:r>
          </a:p>
          <a:p>
            <a:pPr algn="ctr"/>
            <a:r>
              <a:rPr lang="es-PE" sz="6600" b="1" u="sng" dirty="0">
                <a:solidFill>
                  <a:srgbClr val="C00000"/>
                </a:solidFill>
                <a:latin typeface="Times New Roman" panose="02020603050405020304" pitchFamily="18" charset="0"/>
                <a:cs typeface="Times New Roman" panose="02020603050405020304" pitchFamily="18" charset="0"/>
              </a:rPr>
              <a:t>E-COMMERCE</a:t>
            </a:r>
          </a:p>
        </p:txBody>
      </p:sp>
    </p:spTree>
    <p:extLst>
      <p:ext uri="{BB962C8B-B14F-4D97-AF65-F5344CB8AC3E}">
        <p14:creationId xmlns:p14="http://schemas.microsoft.com/office/powerpoint/2010/main" val="8922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err="1">
                <a:solidFill>
                  <a:srgbClr val="C00000"/>
                </a:solidFill>
                <a:effectLst/>
                <a:latin typeface="Times New Roman" panose="02020603050405020304" pitchFamily="18" charset="0"/>
                <a:cs typeface="Times New Roman" panose="02020603050405020304" pitchFamily="18" charset="0"/>
              </a:rPr>
              <a:t>analisis</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506027" y="2015732"/>
            <a:ext cx="11354540" cy="4021084"/>
          </a:xfrm>
        </p:spPr>
        <p:txBody>
          <a:bodyPr>
            <a:normAutofit fontScale="92500" lnSpcReduction="10000"/>
          </a:bodyPr>
          <a:lstStyle/>
          <a:p>
            <a:pPr marL="0" indent="0" algn="just" rtl="0" fontAlgn="base">
              <a:buNone/>
            </a:pPr>
            <a:r>
              <a:rPr lang="es-MX" sz="1400" b="0" i="0" dirty="0">
                <a:solidFill>
                  <a:srgbClr val="333333"/>
                </a:solidFill>
                <a:effectLst/>
                <a:latin typeface="Times New Roman" panose="02020603050405020304" pitchFamily="18" charset="0"/>
                <a:cs typeface="Times New Roman" panose="02020603050405020304" pitchFamily="18" charset="0"/>
              </a:rPr>
              <a:t>El emprendimiento DCS3 es de Business </a:t>
            </a:r>
            <a:r>
              <a:rPr lang="es-MX" sz="1400" b="0" i="0" dirty="0" err="1">
                <a:solidFill>
                  <a:srgbClr val="333333"/>
                </a:solidFill>
                <a:effectLst/>
                <a:latin typeface="Times New Roman" panose="02020603050405020304" pitchFamily="18" charset="0"/>
                <a:cs typeface="Times New Roman" panose="02020603050405020304" pitchFamily="18" charset="0"/>
              </a:rPr>
              <a:t>to</a:t>
            </a:r>
            <a:r>
              <a:rPr lang="es-MX" sz="1400" b="0" i="0" dirty="0">
                <a:solidFill>
                  <a:srgbClr val="333333"/>
                </a:solidFill>
                <a:effectLst/>
                <a:latin typeface="Times New Roman" panose="02020603050405020304" pitchFamily="18" charset="0"/>
                <a:cs typeface="Times New Roman" panose="02020603050405020304" pitchFamily="18" charset="0"/>
              </a:rPr>
              <a:t> </a:t>
            </a:r>
            <a:r>
              <a:rPr lang="es-MX" sz="1400" b="0" i="0" dirty="0" err="1">
                <a:solidFill>
                  <a:srgbClr val="333333"/>
                </a:solidFill>
                <a:effectLst/>
                <a:latin typeface="Times New Roman" panose="02020603050405020304" pitchFamily="18" charset="0"/>
                <a:cs typeface="Times New Roman" panose="02020603050405020304" pitchFamily="18" charset="0"/>
              </a:rPr>
              <a:t>Consumer</a:t>
            </a:r>
            <a:r>
              <a:rPr lang="es-MX" sz="1400" b="0" i="0" dirty="0">
                <a:solidFill>
                  <a:srgbClr val="333333"/>
                </a:solidFill>
                <a:effectLst/>
                <a:latin typeface="Times New Roman" panose="02020603050405020304" pitchFamily="18" charset="0"/>
                <a:cs typeface="Times New Roman" panose="02020603050405020304" pitchFamily="18" charset="0"/>
              </a:rPr>
              <a:t>(B2C), de empresa al consumidor, está dirigido a todas las personas que tienen un alto nivel de estrés. Asimismo, la plataforma web contara con las siguientes pestañas: </a:t>
            </a:r>
            <a:endParaRPr lang="es-MX" sz="12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err="1">
                <a:solidFill>
                  <a:srgbClr val="C00000"/>
                </a:solidFill>
                <a:effectLst/>
                <a:latin typeface="Times New Roman" panose="02020603050405020304" pitchFamily="18" charset="0"/>
                <a:cs typeface="Times New Roman" panose="02020603050405020304" pitchFamily="18" charset="0"/>
              </a:rPr>
              <a:t>Login</a:t>
            </a:r>
            <a:r>
              <a:rPr lang="es-MX" sz="1400" b="0" i="0" dirty="0">
                <a:solidFill>
                  <a:srgbClr val="333333"/>
                </a:solidFill>
                <a:effectLst/>
                <a:latin typeface="Times New Roman" panose="02020603050405020304" pitchFamily="18" charset="0"/>
                <a:cs typeface="Times New Roman" panose="02020603050405020304" pitchFamily="18" charset="0"/>
              </a:rPr>
              <a:t>: El usuario se podrá </a:t>
            </a:r>
            <a:r>
              <a:rPr lang="es-MX" sz="1400" b="0" i="0" dirty="0" err="1">
                <a:solidFill>
                  <a:srgbClr val="333333"/>
                </a:solidFill>
                <a:effectLst/>
                <a:latin typeface="Times New Roman" panose="02020603050405020304" pitchFamily="18" charset="0"/>
                <a:cs typeface="Times New Roman" panose="02020603050405020304" pitchFamily="18" charset="0"/>
              </a:rPr>
              <a:t>logear</a:t>
            </a:r>
            <a:r>
              <a:rPr lang="es-MX" sz="1400" b="0" i="0" dirty="0">
                <a:solidFill>
                  <a:srgbClr val="333333"/>
                </a:solidFill>
                <a:effectLst/>
                <a:latin typeface="Times New Roman" panose="02020603050405020304" pitchFamily="18" charset="0"/>
                <a:cs typeface="Times New Roman" panose="02020603050405020304" pitchFamily="18" charset="0"/>
              </a:rPr>
              <a:t> con un correo, y si no tiene una cuenta, pasara a registrar sus datos, para así poder interactuar con el servicio que brindamos.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Registro de usurario</a:t>
            </a:r>
            <a:r>
              <a:rPr lang="es-MX" sz="1400" b="0" i="0" dirty="0">
                <a:solidFill>
                  <a:srgbClr val="333333"/>
                </a:solidFill>
                <a:effectLst/>
                <a:latin typeface="Times New Roman" panose="02020603050405020304" pitchFamily="18" charset="0"/>
                <a:cs typeface="Times New Roman" panose="02020603050405020304" pitchFamily="18" charset="0"/>
              </a:rPr>
              <a:t>: Rellenará el formulario con sus datos respectivos, una vez hecho esto, podrá ingresar a la plataforma, esto es si en caso el cliente no tiene una cuenta en nuestra plataforma.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Pestaña principal</a:t>
            </a:r>
            <a:r>
              <a:rPr lang="es-MX" sz="1400" b="0" i="0" dirty="0">
                <a:solidFill>
                  <a:srgbClr val="333333"/>
                </a:solidFill>
                <a:effectLst/>
                <a:latin typeface="Times New Roman" panose="02020603050405020304" pitchFamily="18" charset="0"/>
                <a:cs typeface="Times New Roman" panose="02020603050405020304" pitchFamily="18" charset="0"/>
              </a:rPr>
              <a:t>: Aquí podrá ver algunas imágenes del lugar donde se hará el turismo, podrá observar nuestro logo, nuestra plataforma de YouTube, Twitter, Facebook y Instagram. También podrá ver el ¿quiénes somos?, contáctanos y el carrito.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Pestaña del ¿Quiénes somos?</a:t>
            </a:r>
            <a:r>
              <a:rPr lang="es-MX" sz="1400" b="0" i="0" dirty="0">
                <a:solidFill>
                  <a:srgbClr val="333333"/>
                </a:solidFill>
                <a:effectLst/>
                <a:latin typeface="Times New Roman" panose="02020603050405020304" pitchFamily="18" charset="0"/>
                <a:cs typeface="Times New Roman" panose="02020603050405020304" pitchFamily="18" charset="0"/>
              </a:rPr>
              <a:t>: contamos la experiencia que tenemos brindando el servicio de turismo, asimismo podrá ver nuestra visión, misión y podrá saber en qué lugar se encuentra la empresa, la ubicación es muy importante, por ello colocamos un Google </a:t>
            </a:r>
            <a:r>
              <a:rPr lang="es-MX" sz="1400" b="0" i="0" dirty="0" err="1">
                <a:solidFill>
                  <a:srgbClr val="333333"/>
                </a:solidFill>
                <a:effectLst/>
                <a:latin typeface="Times New Roman" panose="02020603050405020304" pitchFamily="18" charset="0"/>
                <a:cs typeface="Times New Roman" panose="02020603050405020304" pitchFamily="18" charset="0"/>
              </a:rPr>
              <a:t>maps</a:t>
            </a:r>
            <a:r>
              <a:rPr lang="es-MX" sz="1400" b="0" i="0" dirty="0">
                <a:solidFill>
                  <a:srgbClr val="333333"/>
                </a:solidFill>
                <a:effectLst/>
                <a:latin typeface="Times New Roman" panose="02020603050405020304" pitchFamily="18" charset="0"/>
                <a:cs typeface="Times New Roman" panose="02020603050405020304" pitchFamily="18" charset="0"/>
              </a:rPr>
              <a:t>, el cual ayudara a que el cliente pueda encontrarnos más rápido.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Catalogó</a:t>
            </a:r>
            <a:r>
              <a:rPr lang="es-MX" sz="1400" b="0" i="0" dirty="0">
                <a:solidFill>
                  <a:srgbClr val="333333"/>
                </a:solidFill>
                <a:effectLst/>
                <a:latin typeface="Times New Roman" panose="02020603050405020304" pitchFamily="18" charset="0"/>
                <a:cs typeface="Times New Roman" panose="02020603050405020304" pitchFamily="18" charset="0"/>
              </a:rPr>
              <a:t>: aquí podrá observar los paquetes turístico y promociones que ofrecemos, la historia del lugar y los lugares turísticos del pueblo que desee ir.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Carrito</a:t>
            </a:r>
            <a:r>
              <a:rPr lang="es-MX" sz="1400" b="0" i="0" dirty="0">
                <a:solidFill>
                  <a:srgbClr val="333333"/>
                </a:solidFill>
                <a:effectLst/>
                <a:latin typeface="Times New Roman" panose="02020603050405020304" pitchFamily="18" charset="0"/>
                <a:cs typeface="Times New Roman" panose="02020603050405020304" pitchFamily="18" charset="0"/>
              </a:rPr>
              <a:t>: El usuario podrá enviar al carrito el producto que escoja, asimismo podrá escoger la cantidad que desee, podrá ver el costo del producto que eligió. </a:t>
            </a:r>
            <a:endParaRPr lang="es-MX" sz="14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400" b="1" i="0" dirty="0">
                <a:solidFill>
                  <a:srgbClr val="C00000"/>
                </a:solidFill>
                <a:effectLst/>
                <a:latin typeface="Times New Roman" panose="02020603050405020304" pitchFamily="18" charset="0"/>
                <a:cs typeface="Times New Roman" panose="02020603050405020304" pitchFamily="18" charset="0"/>
              </a:rPr>
              <a:t>Contáctanos</a:t>
            </a:r>
            <a:r>
              <a:rPr lang="es-MX" sz="1400" b="0" i="0" dirty="0">
                <a:solidFill>
                  <a:srgbClr val="333333"/>
                </a:solidFill>
                <a:effectLst/>
                <a:latin typeface="Times New Roman" panose="02020603050405020304" pitchFamily="18" charset="0"/>
                <a:cs typeface="Times New Roman" panose="02020603050405020304" pitchFamily="18" charset="0"/>
              </a:rPr>
              <a:t>: Contamos con varios medios para que el cliente nos pueda contactar, ya sea por Facebook, Instagram, el cliente dejara sus datos respectivos, el mensaje y se le atenderá inmediatamente. </a:t>
            </a:r>
            <a:endParaRPr lang="es-MX" sz="1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59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52A35-D1EE-4F39-ADEE-24DDBD8AEB64}"/>
              </a:ext>
            </a:extLst>
          </p:cNvPr>
          <p:cNvSpPr>
            <a:spLocks noGrp="1"/>
          </p:cNvSpPr>
          <p:nvPr>
            <p:ph type="title"/>
          </p:nvPr>
        </p:nvSpPr>
        <p:spPr>
          <a:xfrm>
            <a:off x="1451578" y="1310546"/>
            <a:ext cx="9603275" cy="1049235"/>
          </a:xfrm>
        </p:spPr>
        <p:txBody>
          <a:bodyPr/>
          <a:lstStyle/>
          <a:p>
            <a:r>
              <a:rPr lang="es-PE" dirty="0">
                <a:solidFill>
                  <a:srgbClr val="C00000"/>
                </a:solidFill>
                <a:latin typeface="Times New Roman" panose="02020603050405020304" pitchFamily="18" charset="0"/>
                <a:cs typeface="Times New Roman" panose="02020603050405020304" pitchFamily="18" charset="0"/>
              </a:rPr>
              <a:t>IDEA DE NEGOCIO</a:t>
            </a:r>
          </a:p>
        </p:txBody>
      </p:sp>
      <p:sp>
        <p:nvSpPr>
          <p:cNvPr id="3" name="Marcador de contenido 2">
            <a:extLst>
              <a:ext uri="{FF2B5EF4-FFF2-40B4-BE49-F238E27FC236}">
                <a16:creationId xmlns:a16="http://schemas.microsoft.com/office/drawing/2014/main" id="{CE5CDEDE-316E-49ED-937C-AC78200BBAAE}"/>
              </a:ext>
            </a:extLst>
          </p:cNvPr>
          <p:cNvSpPr>
            <a:spLocks noGrp="1"/>
          </p:cNvSpPr>
          <p:nvPr>
            <p:ph idx="1"/>
          </p:nvPr>
        </p:nvSpPr>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plan de negocio que a continuación se presenta es DCS3 (Seudónimo de “</a:t>
            </a:r>
            <a:r>
              <a:rPr lang="es-MX" sz="1800" b="0" i="0" dirty="0" err="1">
                <a:solidFill>
                  <a:srgbClr val="000000"/>
                </a:solidFill>
                <a:effectLst/>
                <a:latin typeface="Times New Roman" panose="02020603050405020304" pitchFamily="18" charset="0"/>
                <a:cs typeface="Times New Roman" panose="02020603050405020304" pitchFamily="18" charset="0"/>
              </a:rPr>
              <a:t>desestres</a:t>
            </a:r>
            <a:r>
              <a:rPr lang="es-MX" sz="1800" b="0" i="0" dirty="0">
                <a:solidFill>
                  <a:srgbClr val="000000"/>
                </a:solidFill>
                <a:effectLst/>
                <a:latin typeface="Times New Roman" panose="02020603050405020304" pitchFamily="18" charset="0"/>
                <a:cs typeface="Times New Roman" panose="02020603050405020304" pitchFamily="18" charset="0"/>
              </a:rPr>
              <a:t>”) una empresa de guía y turismo con sede en la ciudad de Lima, Perú. </a:t>
            </a:r>
          </a:p>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Hoy en día esta empresa se centra en, valga la redundancia, realizar viajes turísticos a diferentes ubicaciones de carácter rural en el país. </a:t>
            </a:r>
          </a:p>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proyecto presentamos también será la implementación de un portal web para la empresa según el modelo de negocio B2C, por medio de esta página los clientes podrán ver los diferentes destinos y la compra de los servicios de turismo. </a:t>
            </a:r>
          </a:p>
        </p:txBody>
      </p:sp>
    </p:spTree>
    <p:extLst>
      <p:ext uri="{BB962C8B-B14F-4D97-AF65-F5344CB8AC3E}">
        <p14:creationId xmlns:p14="http://schemas.microsoft.com/office/powerpoint/2010/main" val="4292208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dirty="0">
                <a:solidFill>
                  <a:srgbClr val="C00000"/>
                </a:solidFill>
                <a:effectLst/>
                <a:latin typeface="Times New Roman" panose="02020603050405020304" pitchFamily="18" charset="0"/>
                <a:cs typeface="Times New Roman" panose="02020603050405020304" pitchFamily="18" charset="0"/>
              </a:rPr>
              <a:t>diseño</a:t>
            </a:r>
            <a:endParaRPr lang="es-PE" sz="2400" dirty="0">
              <a:solidFill>
                <a:srgbClr val="C00000"/>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8A407F73-E852-481C-A8CC-5A78A274F7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3319" y="2157775"/>
            <a:ext cx="7266261" cy="363313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858121C1-02DE-422B-8419-2ACC9520D47A}"/>
              </a:ext>
            </a:extLst>
          </p:cNvPr>
          <p:cNvSpPr txBox="1">
            <a:spLocks/>
          </p:cNvSpPr>
          <p:nvPr/>
        </p:nvSpPr>
        <p:spPr>
          <a:xfrm>
            <a:off x="1991311" y="3404586"/>
            <a:ext cx="9603275" cy="5871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LOGIN</a:t>
            </a:r>
            <a:endParaRPr lang="es-PE" sz="2400"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411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82612" y="3387204"/>
            <a:ext cx="9603275" cy="5871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Registro de usuario</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4CEADFDE-BC20-4DF0-BF86-9A61E9EBC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197" y="2063764"/>
            <a:ext cx="7714232" cy="382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397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82612" y="3387204"/>
            <a:ext cx="9603275" cy="5871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PESTAÑA PRINCIPAL</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CF24A8C3-AB08-4F95-9596-134FED6DA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865" y="2503503"/>
            <a:ext cx="7558697" cy="326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51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0" y="2508315"/>
            <a:ext cx="3548355" cy="1140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PESTAÑA de información sobre el negocio</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9B9B8E3E-B708-41CF-86E3-5672ED98E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725" y="491604"/>
            <a:ext cx="8658225" cy="2895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4F951D6-D801-41C0-9680-E3E76FE55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655" y="3470797"/>
            <a:ext cx="8647295" cy="317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220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417250" y="2858795"/>
            <a:ext cx="3548355" cy="1140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CATALOGO DE PAQUETES DE VIAJES</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488B64DF-E02A-4CB2-B727-7C422503B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348" y="225546"/>
            <a:ext cx="6156202" cy="6406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5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736846" y="3284923"/>
            <a:ext cx="4509857" cy="1140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err="1">
                <a:solidFill>
                  <a:srgbClr val="C00000"/>
                </a:solidFill>
                <a:latin typeface="Times New Roman" panose="02020603050405020304" pitchFamily="18" charset="0"/>
                <a:cs typeface="Times New Roman" panose="02020603050405020304" pitchFamily="18" charset="0"/>
              </a:rPr>
              <a:t>Seccion</a:t>
            </a:r>
            <a:r>
              <a:rPr lang="es-ES" sz="2400" b="1" u="sng" dirty="0">
                <a:solidFill>
                  <a:srgbClr val="C00000"/>
                </a:solidFill>
                <a:latin typeface="Times New Roman" panose="02020603050405020304" pitchFamily="18" charset="0"/>
                <a:cs typeface="Times New Roman" panose="02020603050405020304" pitchFamily="18" charset="0"/>
              </a:rPr>
              <a:t> de carrito de compra de paquetes</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E7640654-6A90-4BA1-854B-51D3932FD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445" y="2689933"/>
            <a:ext cx="3558923" cy="193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7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58121C1-02DE-422B-8419-2ACC9520D47A}"/>
              </a:ext>
            </a:extLst>
          </p:cNvPr>
          <p:cNvSpPr txBox="1">
            <a:spLocks/>
          </p:cNvSpPr>
          <p:nvPr/>
        </p:nvSpPr>
        <p:spPr>
          <a:xfrm>
            <a:off x="1748900" y="3302679"/>
            <a:ext cx="4509857" cy="1140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u="sng" dirty="0">
                <a:solidFill>
                  <a:srgbClr val="C00000"/>
                </a:solidFill>
                <a:latin typeface="Times New Roman" panose="02020603050405020304" pitchFamily="18" charset="0"/>
                <a:cs typeface="Times New Roman" panose="02020603050405020304" pitchFamily="18" charset="0"/>
              </a:rPr>
              <a:t>CONTACTANOS</a:t>
            </a:r>
            <a:endParaRPr lang="es-PE" sz="2400" u="sng" dirty="0">
              <a:solidFill>
                <a:srgbClr val="C00000"/>
              </a:solidFill>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A6F300C6-D54A-4005-AC1A-2B735CBF7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654" y="2341117"/>
            <a:ext cx="7264893" cy="337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025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fontScale="90000"/>
          </a:bodyPr>
          <a:lstStyle/>
          <a:p>
            <a:r>
              <a:rPr lang="es-ES" sz="2400" b="1" i="0" dirty="0">
                <a:solidFill>
                  <a:srgbClr val="C00000"/>
                </a:solidFill>
                <a:effectLst/>
                <a:latin typeface="Times New Roman" panose="02020603050405020304" pitchFamily="18" charset="0"/>
                <a:cs typeface="Times New Roman" panose="02020603050405020304" pitchFamily="18" charset="0"/>
              </a:rPr>
              <a:t>BREVE VISTASO DE LA Estrategia de posicionamiento seo</a:t>
            </a:r>
            <a:endParaRPr lang="es-PE" sz="2400" dirty="0">
              <a:solidFill>
                <a:srgbClr val="C0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506027" y="2015732"/>
            <a:ext cx="5495278" cy="4021084"/>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SEO es una estrategia a medio/largo plazo, ya que trabajaremos a través de nuestros contenidos y la manera como los presentamos, además, ayuda a los buscadores a entender sobre que trata cada página y si es o no útil para los usuarios el SEO no es de paga. </a:t>
            </a:r>
            <a:endParaRPr lang="es-MX" sz="12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Inclusión de palabras claves en todos los textos de la plataforma web: esto ayudara a que nuestra plataforma aparezca en los primeros resultados en los buscadores cuando el usuario busque palabras relacionadas a el servicio que brindamos. </a:t>
            </a:r>
          </a:p>
        </p:txBody>
      </p:sp>
      <p:pic>
        <p:nvPicPr>
          <p:cNvPr id="13314" name="Picture 2" descr="Interfaz de usuario gráfica, Aplicación&#10;&#10;Descripción generada automáticamente">
            <a:extLst>
              <a:ext uri="{FF2B5EF4-FFF2-40B4-BE49-F238E27FC236}">
                <a16:creationId xmlns:a16="http://schemas.microsoft.com/office/drawing/2014/main" id="{BEA6C802-3B38-4B4D-87B9-BCFDF8925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305" y="2015732"/>
            <a:ext cx="616267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64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2F6F2-9FB6-41C1-9160-6E807D929F7E}"/>
              </a:ext>
            </a:extLst>
          </p:cNvPr>
          <p:cNvSpPr>
            <a:spLocks noGrp="1"/>
          </p:cNvSpPr>
          <p:nvPr>
            <p:ph type="title"/>
          </p:nvPr>
        </p:nvSpPr>
        <p:spPr>
          <a:xfrm>
            <a:off x="1451580" y="1428596"/>
            <a:ext cx="9603275" cy="587136"/>
          </a:xfrm>
        </p:spPr>
        <p:txBody>
          <a:bodyPr>
            <a:normAutofit/>
          </a:bodyPr>
          <a:lstStyle/>
          <a:p>
            <a:r>
              <a:rPr lang="es-ES" sz="2400" b="1" i="0">
                <a:solidFill>
                  <a:srgbClr val="C00000"/>
                </a:solidFill>
                <a:effectLst/>
                <a:latin typeface="Times New Roman" panose="02020603050405020304" pitchFamily="18" charset="0"/>
                <a:cs typeface="Times New Roman" panose="02020603050405020304" pitchFamily="18" charset="0"/>
              </a:rPr>
              <a:t>Estrategia de posicionamiento seo</a:t>
            </a:r>
            <a:endParaRPr lang="es-PE" sz="2400" dirty="0">
              <a:solidFill>
                <a:srgbClr val="C00000"/>
              </a:solidFill>
              <a:latin typeface="Times New Roman" panose="02020603050405020304" pitchFamily="18" charset="0"/>
              <a:cs typeface="Times New Roman" panose="02020603050405020304" pitchFamily="18" charset="0"/>
            </a:endParaRPr>
          </a:p>
        </p:txBody>
      </p:sp>
      <p:pic>
        <p:nvPicPr>
          <p:cNvPr id="14339" name="Picture 3" descr="Interfaz de usuario gráfica, Texto, Aplicación, Correo electrónico&#10;&#10;Descripción generada automáticamente">
            <a:extLst>
              <a:ext uri="{FF2B5EF4-FFF2-40B4-BE49-F238E27FC236}">
                <a16:creationId xmlns:a16="http://schemas.microsoft.com/office/drawing/2014/main" id="{B0F31962-2CEF-4454-B580-68803970E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513" y="2015732"/>
            <a:ext cx="7388132" cy="474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5937" y="2015732"/>
            <a:ext cx="9756559" cy="4021084"/>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SEM nos ayudara a optimizar la visibilidad y a aumentar la accesibilidad de nuestra plataforma web gracias a los motores de los buscadores. Asimismo, estos buscadores nos brindan herramientas para poder publicitarnos en sus medios de búsqueda. (Google, AdWords o Yahoo! </a:t>
            </a:r>
            <a:r>
              <a:rPr lang="es-MX" sz="1800" b="0" i="0" dirty="0" err="1">
                <a:solidFill>
                  <a:srgbClr val="000000"/>
                </a:solidFill>
                <a:effectLst/>
                <a:latin typeface="Times New Roman" panose="02020603050405020304" pitchFamily="18" charset="0"/>
                <a:cs typeface="Times New Roman" panose="02020603050405020304" pitchFamily="18" charset="0"/>
              </a:rPr>
              <a:t>Search</a:t>
            </a:r>
            <a:r>
              <a:rPr lang="es-MX" sz="1800" b="0" i="0" dirty="0">
                <a:solidFill>
                  <a:srgbClr val="000000"/>
                </a:solidFill>
                <a:effectLst/>
                <a:latin typeface="Times New Roman" panose="02020603050405020304" pitchFamily="18" charset="0"/>
                <a:cs typeface="Times New Roman" panose="02020603050405020304" pitchFamily="18" charset="0"/>
              </a:rPr>
              <a:t> Marketing), mediante estos buscadores, se generará un tráfico de calidad a la plataforma web, el SEM es normalmente de paga. </a:t>
            </a:r>
            <a:endParaRPr lang="es-MX" sz="16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El producto que ofrecemos será conocido rápidamente a gran escala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Nos permitirá llevar un tráfico muy segmentado a nuestra plataforma web. </a:t>
            </a:r>
          </a:p>
        </p:txBody>
      </p:sp>
      <p:sp>
        <p:nvSpPr>
          <p:cNvPr id="5" name="Título 1">
            <a:extLst>
              <a:ext uri="{FF2B5EF4-FFF2-40B4-BE49-F238E27FC236}">
                <a16:creationId xmlns:a16="http://schemas.microsoft.com/office/drawing/2014/main" id="{5FA6BC8E-3425-4E1C-95B9-5A2BF7E5E958}"/>
              </a:ext>
            </a:extLst>
          </p:cNvPr>
          <p:cNvSpPr txBox="1">
            <a:spLocks/>
          </p:cNvSpPr>
          <p:nvPr/>
        </p:nvSpPr>
        <p:spPr>
          <a:xfrm>
            <a:off x="1389059" y="1428596"/>
            <a:ext cx="9603275" cy="587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dirty="0">
                <a:solidFill>
                  <a:srgbClr val="C00000"/>
                </a:solidFill>
                <a:latin typeface="Times New Roman" panose="02020603050405020304" pitchFamily="18" charset="0"/>
                <a:cs typeface="Times New Roman" panose="02020603050405020304" pitchFamily="18" charset="0"/>
              </a:rPr>
              <a:t>BREVE VISTASO DE LA Estrategia de posicionamiento </a:t>
            </a:r>
            <a:r>
              <a:rPr lang="es-ES" sz="2400" b="1" dirty="0" err="1">
                <a:solidFill>
                  <a:srgbClr val="C00000"/>
                </a:solidFill>
                <a:latin typeface="Times New Roman" panose="02020603050405020304" pitchFamily="18" charset="0"/>
                <a:cs typeface="Times New Roman" panose="02020603050405020304" pitchFamily="18" charset="0"/>
              </a:rPr>
              <a:t>sem</a:t>
            </a:r>
            <a:endParaRPr lang="es-PE" sz="2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924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52A35-D1EE-4F39-ADEE-24DDBD8AEB64}"/>
              </a:ext>
            </a:extLst>
          </p:cNvPr>
          <p:cNvSpPr>
            <a:spLocks noGrp="1"/>
          </p:cNvSpPr>
          <p:nvPr>
            <p:ph type="title"/>
          </p:nvPr>
        </p:nvSpPr>
        <p:spPr>
          <a:xfrm>
            <a:off x="1451578" y="1310546"/>
            <a:ext cx="9603275" cy="1049235"/>
          </a:xfrm>
        </p:spPr>
        <p:txBody>
          <a:bodyPr/>
          <a:lstStyle/>
          <a:p>
            <a:r>
              <a:rPr lang="es-PE" dirty="0">
                <a:solidFill>
                  <a:srgbClr val="C00000"/>
                </a:solidFill>
                <a:latin typeface="Times New Roman" panose="02020603050405020304" pitchFamily="18" charset="0"/>
                <a:cs typeface="Times New Roman" panose="02020603050405020304" pitchFamily="18" charset="0"/>
              </a:rPr>
              <a:t>Problema detectado</a:t>
            </a:r>
          </a:p>
        </p:txBody>
      </p:sp>
      <p:sp>
        <p:nvSpPr>
          <p:cNvPr id="3" name="Marcador de contenido 2">
            <a:extLst>
              <a:ext uri="{FF2B5EF4-FFF2-40B4-BE49-F238E27FC236}">
                <a16:creationId xmlns:a16="http://schemas.microsoft.com/office/drawing/2014/main" id="{CE5CDEDE-316E-49ED-937C-AC78200BBAAE}"/>
              </a:ext>
            </a:extLst>
          </p:cNvPr>
          <p:cNvSpPr>
            <a:spLocks noGrp="1"/>
          </p:cNvSpPr>
          <p:nvPr>
            <p:ph idx="1"/>
          </p:nvPr>
        </p:nvSpPr>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Hemos identificado que parte de la población peruana han tenido episodios de estrés y ansiedad por permanecer encerrados en sus hogares. También que en diferentes pueblos pequeños de las zonas rurales en la sierra tienen pocos ingresos económicos y también que otras agencias de turismo o viaje no ofrecen un eficiente sistema de bio protección para el pasajero.  </a:t>
            </a:r>
            <a:br>
              <a:rPr lang="es-MX" sz="1800" b="0" i="0" dirty="0">
                <a:solidFill>
                  <a:srgbClr val="000000"/>
                </a:solidFill>
                <a:effectLst/>
                <a:latin typeface="Times New Roman" panose="02020603050405020304" pitchFamily="18" charset="0"/>
                <a:cs typeface="Times New Roman" panose="02020603050405020304" pitchFamily="18" charset="0"/>
              </a:rPr>
            </a:br>
            <a:r>
              <a:rPr lang="es-MX" sz="1800" b="0" i="0" dirty="0">
                <a:solidFill>
                  <a:srgbClr val="000000"/>
                </a:solidFill>
                <a:effectLst/>
                <a:latin typeface="Times New Roman" panose="02020603050405020304" pitchFamily="18" charset="0"/>
                <a:cs typeface="Times New Roman" panose="02020603050405020304" pitchFamily="18" charset="0"/>
              </a:rPr>
              <a:t>Para dar solución a estos problemas, DCS3 fue creado. </a:t>
            </a:r>
          </a:p>
        </p:txBody>
      </p:sp>
    </p:spTree>
    <p:extLst>
      <p:ext uri="{BB962C8B-B14F-4D97-AF65-F5344CB8AC3E}">
        <p14:creationId xmlns:p14="http://schemas.microsoft.com/office/powerpoint/2010/main" val="3774733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51880F-2328-43D8-9272-3454B5508994}"/>
              </a:ext>
            </a:extLst>
          </p:cNvPr>
          <p:cNvSpPr>
            <a:spLocks noGrp="1"/>
          </p:cNvSpPr>
          <p:nvPr>
            <p:ph idx="1"/>
          </p:nvPr>
        </p:nvSpPr>
        <p:spPr>
          <a:xfrm>
            <a:off x="1455937" y="2015732"/>
            <a:ext cx="9756559" cy="4021084"/>
          </a:xfrm>
        </p:spPr>
        <p:txBody>
          <a:bodyPr>
            <a:normAutofit/>
          </a:bodyPr>
          <a:lstStyle/>
          <a:p>
            <a:pPr algn="just" rtl="0" fontAlgn="base"/>
            <a:r>
              <a:rPr lang="es-MX" sz="1800" b="0" i="0" dirty="0">
                <a:solidFill>
                  <a:srgbClr val="000000"/>
                </a:solidFill>
                <a:effectLst/>
                <a:latin typeface="Times New Roman" panose="02020603050405020304" pitchFamily="18" charset="0"/>
                <a:cs typeface="Times New Roman" panose="02020603050405020304" pitchFamily="18" charset="0"/>
              </a:rPr>
              <a:t>El SEM nos ayudara a optimizar la visibilidad y a aumentar la accesibilidad de nuestra plataforma web gracias a los motores de los buscadores. Asimismo, estos buscadores nos brindan herramientas para poder publicitarnos en sus medios de búsqueda. (Google, AdWords o Yahoo! </a:t>
            </a:r>
            <a:r>
              <a:rPr lang="es-MX" sz="1800" b="0" i="0" dirty="0" err="1">
                <a:solidFill>
                  <a:srgbClr val="000000"/>
                </a:solidFill>
                <a:effectLst/>
                <a:latin typeface="Times New Roman" panose="02020603050405020304" pitchFamily="18" charset="0"/>
                <a:cs typeface="Times New Roman" panose="02020603050405020304" pitchFamily="18" charset="0"/>
              </a:rPr>
              <a:t>Search</a:t>
            </a:r>
            <a:r>
              <a:rPr lang="es-MX" sz="1800" b="0" i="0" dirty="0">
                <a:solidFill>
                  <a:srgbClr val="000000"/>
                </a:solidFill>
                <a:effectLst/>
                <a:latin typeface="Times New Roman" panose="02020603050405020304" pitchFamily="18" charset="0"/>
                <a:cs typeface="Times New Roman" panose="02020603050405020304" pitchFamily="18" charset="0"/>
              </a:rPr>
              <a:t> Marketing), mediante estos buscadores, se generará un tráfico de calidad a la plataforma web, el SEM es normalmente de paga. </a:t>
            </a:r>
            <a:endParaRPr lang="es-MX" sz="1600"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El producto que ofrecemos será conocido rápidamente a gran escala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cs typeface="Times New Roman" panose="02020603050405020304" pitchFamily="18" charset="0"/>
              </a:rPr>
              <a:t>Nos permitirá llevar un tráfico muy segmentado a nuestra plataforma web. </a:t>
            </a:r>
          </a:p>
        </p:txBody>
      </p:sp>
      <p:sp>
        <p:nvSpPr>
          <p:cNvPr id="5" name="Título 1">
            <a:extLst>
              <a:ext uri="{FF2B5EF4-FFF2-40B4-BE49-F238E27FC236}">
                <a16:creationId xmlns:a16="http://schemas.microsoft.com/office/drawing/2014/main" id="{5FA6BC8E-3425-4E1C-95B9-5A2BF7E5E958}"/>
              </a:ext>
            </a:extLst>
          </p:cNvPr>
          <p:cNvSpPr txBox="1">
            <a:spLocks/>
          </p:cNvSpPr>
          <p:nvPr/>
        </p:nvSpPr>
        <p:spPr>
          <a:xfrm>
            <a:off x="1389059" y="1428596"/>
            <a:ext cx="9603275" cy="587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sz="2400" b="1" dirty="0">
                <a:solidFill>
                  <a:srgbClr val="C00000"/>
                </a:solidFill>
                <a:latin typeface="Times New Roman" panose="02020603050405020304" pitchFamily="18" charset="0"/>
                <a:cs typeface="Times New Roman" panose="02020603050405020304" pitchFamily="18" charset="0"/>
              </a:rPr>
              <a:t>BREVE VISTASO DE LA Estrategia de posicionamiento </a:t>
            </a:r>
            <a:r>
              <a:rPr lang="es-ES" sz="2400" b="1" dirty="0" err="1">
                <a:solidFill>
                  <a:srgbClr val="C00000"/>
                </a:solidFill>
                <a:latin typeface="Times New Roman" panose="02020603050405020304" pitchFamily="18" charset="0"/>
                <a:cs typeface="Times New Roman" panose="02020603050405020304" pitchFamily="18" charset="0"/>
              </a:rPr>
              <a:t>sem</a:t>
            </a:r>
            <a:endParaRPr lang="es-PE" sz="2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87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5A18-6B76-47BA-BF39-38AB36C1AAA9}"/>
              </a:ext>
            </a:extLst>
          </p:cNvPr>
          <p:cNvSpPr>
            <a:spLocks noGrp="1"/>
          </p:cNvSpPr>
          <p:nvPr>
            <p:ph type="title"/>
          </p:nvPr>
        </p:nvSpPr>
        <p:spPr>
          <a:xfrm>
            <a:off x="2588725" y="699005"/>
            <a:ext cx="9603275" cy="1049235"/>
          </a:xfrm>
        </p:spPr>
        <p:txBody>
          <a:bodyPr>
            <a:noAutofit/>
          </a:bodyPr>
          <a:lstStyle/>
          <a:p>
            <a:r>
              <a:rPr lang="es-PE" sz="8000" cap="none" dirty="0">
                <a:latin typeface="Arial" panose="020B0604020202020204" pitchFamily="34" charset="0"/>
                <a:cs typeface="Arial" panose="020B0604020202020204" pitchFamily="34" charset="0"/>
              </a:rPr>
              <a:t>Logo de DCS3</a:t>
            </a:r>
          </a:p>
        </p:txBody>
      </p:sp>
      <p:pic>
        <p:nvPicPr>
          <p:cNvPr id="9" name="Imagen 8">
            <a:extLst>
              <a:ext uri="{FF2B5EF4-FFF2-40B4-BE49-F238E27FC236}">
                <a16:creationId xmlns:a16="http://schemas.microsoft.com/office/drawing/2014/main" id="{9E1CFCEF-61A0-458C-95C0-8899D8CFAD46}"/>
              </a:ext>
            </a:extLst>
          </p:cNvPr>
          <p:cNvPicPr>
            <a:picLocks noChangeAspect="1"/>
          </p:cNvPicPr>
          <p:nvPr/>
        </p:nvPicPr>
        <p:blipFill>
          <a:blip r:embed="rId2"/>
          <a:stretch>
            <a:fillRect/>
          </a:stretch>
        </p:blipFill>
        <p:spPr>
          <a:xfrm>
            <a:off x="1973303" y="2091990"/>
            <a:ext cx="8245393" cy="3453610"/>
          </a:xfrm>
          <a:prstGeom prst="rect">
            <a:avLst/>
          </a:prstGeom>
        </p:spPr>
      </p:pic>
    </p:spTree>
    <p:extLst>
      <p:ext uri="{BB962C8B-B14F-4D97-AF65-F5344CB8AC3E}">
        <p14:creationId xmlns:p14="http://schemas.microsoft.com/office/powerpoint/2010/main" val="205145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13995-FFBF-469C-83D7-55B8CEDE63F2}"/>
              </a:ext>
            </a:extLst>
          </p:cNvPr>
          <p:cNvSpPr>
            <a:spLocks noGrp="1"/>
          </p:cNvSpPr>
          <p:nvPr>
            <p:ph type="title"/>
          </p:nvPr>
        </p:nvSpPr>
        <p:spPr>
          <a:xfrm>
            <a:off x="1451579" y="1391655"/>
            <a:ext cx="9603275" cy="1049235"/>
          </a:xfrm>
        </p:spPr>
        <p:txBody>
          <a:bodyPr>
            <a:normAutofit/>
          </a:bodyPr>
          <a:lstStyle/>
          <a:p>
            <a:r>
              <a:rPr lang="es-PE" sz="2400" b="1" dirty="0">
                <a:latin typeface="Arial" panose="020B0604020202020204" pitchFamily="34" charset="0"/>
                <a:cs typeface="Arial" panose="020B0604020202020204" pitchFamily="34" charset="0"/>
              </a:rPr>
              <a:t>PITCH</a:t>
            </a:r>
          </a:p>
        </p:txBody>
      </p:sp>
      <p:sp>
        <p:nvSpPr>
          <p:cNvPr id="3" name="Marcador de contenido 2">
            <a:extLst>
              <a:ext uri="{FF2B5EF4-FFF2-40B4-BE49-F238E27FC236}">
                <a16:creationId xmlns:a16="http://schemas.microsoft.com/office/drawing/2014/main" id="{320CB238-3D78-4578-B596-7D8BA9B83B9B}"/>
              </a:ext>
            </a:extLst>
          </p:cNvPr>
          <p:cNvSpPr>
            <a:spLocks noGrp="1"/>
          </p:cNvSpPr>
          <p:nvPr>
            <p:ph idx="1"/>
          </p:nvPr>
        </p:nvSpPr>
        <p:spPr/>
        <p:txBody>
          <a:bodyPr/>
          <a:lstStyle/>
          <a:p>
            <a:pPr indent="0">
              <a:lnSpc>
                <a:spcPct val="107000"/>
              </a:lnSpc>
              <a:spcAft>
                <a:spcPts val="145"/>
              </a:spcAft>
              <a:buNone/>
            </a:pPr>
            <a:r>
              <a:rPr lang="es-PE" sz="1800" dirty="0"/>
              <a:t>AUDIO-SPOTIFY</a:t>
            </a:r>
            <a:endParaRPr lang="es-PE" sz="1800" b="1" dirty="0">
              <a:solidFill>
                <a:srgbClr val="000000"/>
              </a:solidFill>
              <a:effectLst/>
              <a:latin typeface="Calibri" panose="020F0502020204030204" pitchFamily="34" charset="0"/>
              <a:ea typeface="Calibri" panose="020F0502020204030204" pitchFamily="34" charset="0"/>
              <a:hlinkClick r:id="rId2"/>
            </a:endParaRPr>
          </a:p>
          <a:p>
            <a:pPr indent="449580">
              <a:lnSpc>
                <a:spcPct val="107000"/>
              </a:lnSpc>
              <a:spcAft>
                <a:spcPts val="145"/>
              </a:spcAft>
            </a:pPr>
            <a:r>
              <a:rPr lang="es-PE" sz="1800" u="sng" dirty="0">
                <a:solidFill>
                  <a:srgbClr val="000000"/>
                </a:solidFill>
                <a:effectLst/>
                <a:latin typeface="Calibri" panose="020F0502020204030204" pitchFamily="34" charset="0"/>
                <a:ea typeface="Calibri" panose="020F0502020204030204" pitchFamily="34" charset="0"/>
                <a:hlinkClick r:id="rId2"/>
              </a:rPr>
              <a:t>https://anchor.fm/dcs3-desestres</a:t>
            </a:r>
            <a:endParaRPr lang="es-PE" sz="1800" dirty="0">
              <a:solidFill>
                <a:srgbClr val="000000"/>
              </a:solidFill>
              <a:effectLst/>
              <a:latin typeface="Calibri" panose="020F0502020204030204" pitchFamily="34" charset="0"/>
              <a:ea typeface="Calibri" panose="020F0502020204030204" pitchFamily="34" charset="0"/>
            </a:endParaRPr>
          </a:p>
          <a:p>
            <a:pPr indent="449580">
              <a:lnSpc>
                <a:spcPct val="107000"/>
              </a:lnSpc>
              <a:spcAft>
                <a:spcPts val="145"/>
              </a:spcAft>
            </a:pPr>
            <a:r>
              <a:rPr lang="es-PE" sz="1800" u="sng" dirty="0">
                <a:solidFill>
                  <a:srgbClr val="000000"/>
                </a:solidFill>
                <a:effectLst/>
                <a:latin typeface="Calibri" panose="020F0502020204030204" pitchFamily="34" charset="0"/>
                <a:ea typeface="Calibri" panose="020F0502020204030204" pitchFamily="34" charset="0"/>
                <a:hlinkClick r:id="rId3"/>
              </a:rPr>
              <a:t>https://anchor.fm/dcs3-desestres/episodes/Presentacin-de-DCS3---Primer-Podcast-etr5sq</a:t>
            </a:r>
            <a:endParaRPr lang="es-PE" sz="1800" dirty="0">
              <a:solidFill>
                <a:srgbClr val="000000"/>
              </a:solidFill>
              <a:effectLst/>
              <a:latin typeface="Calibri" panose="020F0502020204030204" pitchFamily="34" charset="0"/>
              <a:ea typeface="Calibri" panose="020F0502020204030204" pitchFamily="34" charset="0"/>
            </a:endParaRPr>
          </a:p>
          <a:p>
            <a:endParaRPr lang="es-PE" dirty="0"/>
          </a:p>
          <a:p>
            <a:pPr marL="0" indent="0">
              <a:buNone/>
            </a:pPr>
            <a:r>
              <a:rPr lang="es-PE" sz="1800" dirty="0"/>
              <a:t>VIDEO-YOU-TUBE</a:t>
            </a:r>
          </a:p>
          <a:p>
            <a:r>
              <a:rPr lang="es-PE" sz="1800" u="sng" dirty="0">
                <a:solidFill>
                  <a:srgbClr val="000000"/>
                </a:solidFill>
                <a:effectLst/>
                <a:latin typeface="Calibri" panose="020F0502020204030204" pitchFamily="34" charset="0"/>
                <a:ea typeface="Calibri" panose="020F0502020204030204" pitchFamily="34" charset="0"/>
                <a:hlinkClick r:id="rId4"/>
              </a:rPr>
              <a:t>https://youtu.be/qvHjF_3OrGI</a:t>
            </a:r>
            <a:endParaRPr lang="es-PE" sz="1800" dirty="0">
              <a:solidFill>
                <a:srgbClr val="000000"/>
              </a:solidFill>
              <a:effectLst/>
              <a:latin typeface="Calibri" panose="020F0502020204030204" pitchFamily="34" charset="0"/>
              <a:ea typeface="Calibri" panose="020F0502020204030204" pitchFamily="34" charset="0"/>
            </a:endParaRPr>
          </a:p>
          <a:p>
            <a:pPr marL="0" indent="0">
              <a:buNone/>
            </a:pPr>
            <a:endParaRPr lang="es-PE" dirty="0"/>
          </a:p>
        </p:txBody>
      </p:sp>
    </p:spTree>
    <p:extLst>
      <p:ext uri="{BB962C8B-B14F-4D97-AF65-F5344CB8AC3E}">
        <p14:creationId xmlns:p14="http://schemas.microsoft.com/office/powerpoint/2010/main" val="322713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2EE8-C091-4E7F-9AC5-6FC4C406C9A5}"/>
              </a:ext>
            </a:extLst>
          </p:cNvPr>
          <p:cNvSpPr>
            <a:spLocks noGrp="1"/>
          </p:cNvSpPr>
          <p:nvPr>
            <p:ph type="title"/>
          </p:nvPr>
        </p:nvSpPr>
        <p:spPr/>
        <p:txBody>
          <a:bodyPr/>
          <a:lstStyle/>
          <a:p>
            <a:r>
              <a:rPr lang="es-PE" dirty="0"/>
              <a:t>PAGINA WEB</a:t>
            </a:r>
          </a:p>
        </p:txBody>
      </p:sp>
      <p:sp>
        <p:nvSpPr>
          <p:cNvPr id="3" name="Marcador de contenido 2">
            <a:extLst>
              <a:ext uri="{FF2B5EF4-FFF2-40B4-BE49-F238E27FC236}">
                <a16:creationId xmlns:a16="http://schemas.microsoft.com/office/drawing/2014/main" id="{46DC11F6-FBB9-4567-A833-ED06C5E25C9E}"/>
              </a:ext>
            </a:extLst>
          </p:cNvPr>
          <p:cNvSpPr>
            <a:spLocks noGrp="1"/>
          </p:cNvSpPr>
          <p:nvPr>
            <p:ph idx="1"/>
          </p:nvPr>
        </p:nvSpPr>
        <p:spPr/>
        <p:txBody>
          <a:bodyPr/>
          <a:lstStyle/>
          <a:p>
            <a:r>
              <a:rPr lang="es-PE" dirty="0">
                <a:solidFill>
                  <a:srgbClr val="00B050"/>
                </a:solidFill>
              </a:rPr>
              <a:t>https://dcs3.netlify.app/</a:t>
            </a:r>
          </a:p>
          <a:p>
            <a:endParaRPr lang="es-PE" dirty="0"/>
          </a:p>
        </p:txBody>
      </p:sp>
    </p:spTree>
    <p:extLst>
      <p:ext uri="{BB962C8B-B14F-4D97-AF65-F5344CB8AC3E}">
        <p14:creationId xmlns:p14="http://schemas.microsoft.com/office/powerpoint/2010/main" val="250165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52A35-D1EE-4F39-ADEE-24DDBD8AEB64}"/>
              </a:ext>
            </a:extLst>
          </p:cNvPr>
          <p:cNvSpPr>
            <a:spLocks noGrp="1"/>
          </p:cNvSpPr>
          <p:nvPr>
            <p:ph type="title"/>
          </p:nvPr>
        </p:nvSpPr>
        <p:spPr>
          <a:xfrm>
            <a:off x="1451578" y="1310546"/>
            <a:ext cx="9603275" cy="1049235"/>
          </a:xfrm>
        </p:spPr>
        <p:txBody>
          <a:bodyPr/>
          <a:lstStyle/>
          <a:p>
            <a:r>
              <a:rPr lang="es-PE" dirty="0">
                <a:solidFill>
                  <a:srgbClr val="C00000"/>
                </a:solidFill>
                <a:latin typeface="Times New Roman" panose="02020603050405020304" pitchFamily="18" charset="0"/>
                <a:cs typeface="Times New Roman" panose="02020603050405020304" pitchFamily="18" charset="0"/>
              </a:rPr>
              <a:t>¿En que consiste el negocio?</a:t>
            </a:r>
          </a:p>
        </p:txBody>
      </p:sp>
      <p:sp>
        <p:nvSpPr>
          <p:cNvPr id="3" name="Marcador de contenido 2">
            <a:extLst>
              <a:ext uri="{FF2B5EF4-FFF2-40B4-BE49-F238E27FC236}">
                <a16:creationId xmlns:a16="http://schemas.microsoft.com/office/drawing/2014/main" id="{CE5CDEDE-316E-49ED-937C-AC78200BBAAE}"/>
              </a:ext>
            </a:extLst>
          </p:cNvPr>
          <p:cNvSpPr>
            <a:spLocks noGrp="1"/>
          </p:cNvSpPr>
          <p:nvPr>
            <p:ph idx="1"/>
          </p:nvPr>
        </p:nvSpPr>
        <p:spPr/>
        <p:txBody>
          <a:bodyPr>
            <a:normAutofit/>
          </a:bodyPr>
          <a:lstStyle/>
          <a:p>
            <a:pPr algn="just" rtl="0" fontAlgn="base"/>
            <a:r>
              <a:rPr lang="es-ES" sz="1800" b="0" i="0" dirty="0">
                <a:solidFill>
                  <a:srgbClr val="000000"/>
                </a:solidFill>
                <a:effectLst/>
                <a:latin typeface="Times New Roman" panose="02020603050405020304" pitchFamily="18" charset="0"/>
                <a:cs typeface="Times New Roman" panose="02020603050405020304" pitchFamily="18" charset="0"/>
              </a:rPr>
              <a:t>Nuestro negocio consiste en ofrecer una experiencia de viaje turístico refrescante y liberador para los peruanos o extranjeros que quieran un “escape” de este panorama, ya sea por medio de nuestra sede o nuestro portal web una persona o un pequeño grupo podrán comprar nuestro servicio de turismo que los llevara a pueblos o zonas culturales al aire libre, por supuesto siempre respetando el distanciamiento y las reglas de bioseguridad. Y por cada visita realizada a estos pueblos, se ha realizado un trato para que estos a cambio de ganancias puedan presentar su comunidad y sus costumbres. </a:t>
            </a:r>
          </a:p>
        </p:txBody>
      </p:sp>
    </p:spTree>
    <p:extLst>
      <p:ext uri="{BB962C8B-B14F-4D97-AF65-F5344CB8AC3E}">
        <p14:creationId xmlns:p14="http://schemas.microsoft.com/office/powerpoint/2010/main" val="136054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85E89C-623F-4772-8C9F-BCF4A0F8437C}"/>
              </a:ext>
            </a:extLst>
          </p:cNvPr>
          <p:cNvSpPr>
            <a:spLocks noGrp="1"/>
          </p:cNvSpPr>
          <p:nvPr>
            <p:ph idx="1"/>
          </p:nvPr>
        </p:nvSpPr>
        <p:spPr>
          <a:xfrm>
            <a:off x="1380557" y="1989099"/>
            <a:ext cx="9852026" cy="4037749"/>
          </a:xfrm>
        </p:spPr>
        <p:txBody>
          <a:bodyPr>
            <a:normAutofit lnSpcReduction="10000"/>
          </a:bodyPr>
          <a:lstStyle/>
          <a:p>
            <a:pPr marL="0" indent="0">
              <a:buNone/>
            </a:pPr>
            <a:r>
              <a:rPr lang="es-ES" sz="1600" b="1" i="0" dirty="0">
                <a:solidFill>
                  <a:srgbClr val="C00000"/>
                </a:solidFill>
                <a:effectLst/>
                <a:latin typeface="Times New Roman" panose="02020603050405020304" pitchFamily="18" charset="0"/>
                <a:cs typeface="Times New Roman" panose="02020603050405020304" pitchFamily="18" charset="0"/>
              </a:rPr>
              <a:t>¿Quiénes son nuestro público objetivo? </a:t>
            </a:r>
          </a:p>
          <a:p>
            <a:pPr marL="0" indent="0">
              <a:buNone/>
            </a:pPr>
            <a:r>
              <a:rPr lang="es-ES" sz="1400" b="0" i="0" dirty="0">
                <a:solidFill>
                  <a:srgbClr val="000000"/>
                </a:solidFill>
                <a:effectLst/>
                <a:latin typeface="Times New Roman" panose="02020603050405020304" pitchFamily="18" charset="0"/>
                <a:cs typeface="Times New Roman" panose="02020603050405020304" pitchFamily="18" charset="0"/>
              </a:rPr>
              <a:t>Nuestro negocio tiene como público objetivo a las personas que tengan una gran ansiedad o estrés producido por el aislamiento social y que busquen un escape para ser libres. Sin embargo, sabemos que el público no solo se limita a esas personas, cualquier ciudadano o extranjero puede comprar nuestro servicio turístico. </a:t>
            </a:r>
          </a:p>
          <a:p>
            <a:pPr marL="0" indent="0">
              <a:buNone/>
            </a:pPr>
            <a:r>
              <a:rPr lang="es-ES" sz="1600" b="1" i="0" dirty="0">
                <a:solidFill>
                  <a:srgbClr val="C00000"/>
                </a:solidFill>
                <a:effectLst/>
                <a:latin typeface="Times New Roman" panose="02020603050405020304" pitchFamily="18" charset="0"/>
                <a:cs typeface="Times New Roman" panose="02020603050405020304" pitchFamily="18" charset="0"/>
              </a:rPr>
              <a:t>¿Cuáles son las fuentes de ingresos? </a:t>
            </a:r>
          </a:p>
          <a:p>
            <a:pPr marL="0" indent="0" algn="just" rtl="0" fontAlgn="base">
              <a:buNone/>
            </a:pPr>
            <a:r>
              <a:rPr lang="es-ES" sz="1500" b="0" i="0" dirty="0">
                <a:solidFill>
                  <a:srgbClr val="000000"/>
                </a:solidFill>
                <a:effectLst/>
                <a:latin typeface="Times New Roman" panose="02020603050405020304" pitchFamily="18" charset="0"/>
                <a:cs typeface="Times New Roman" panose="02020603050405020304" pitchFamily="18" charset="0"/>
              </a:rPr>
              <a:t>Nuestra principal fuente de ingresos será la venta de paquetes turísticos de S./150.00 por un día de viaje con traslado desde el hogar del cliente hasta el destino de interés, incluyendo un guía turístico. Como mencionamos, la compra de un paquete puede ser por nuestra sede o nuestro portal web. </a:t>
            </a:r>
          </a:p>
          <a:p>
            <a:pPr marL="0" indent="0" algn="just" rtl="0" fontAlgn="base">
              <a:buNone/>
            </a:pPr>
            <a:r>
              <a:rPr lang="es-ES" sz="1500" b="0" i="0" dirty="0">
                <a:solidFill>
                  <a:srgbClr val="000000"/>
                </a:solidFill>
                <a:effectLst/>
                <a:latin typeface="Times New Roman" panose="02020603050405020304" pitchFamily="18" charset="0"/>
                <a:cs typeface="Times New Roman" panose="02020603050405020304" pitchFamily="18" charset="0"/>
              </a:rPr>
              <a:t>Otras fuentes de ingreso tienen que ver con la publicidad de anuncios o empresas por medio de nuestra página web. </a:t>
            </a:r>
          </a:p>
          <a:p>
            <a:pPr marL="0" indent="0">
              <a:buNone/>
            </a:pPr>
            <a:r>
              <a:rPr lang="es-ES" sz="1600" b="1" i="0" dirty="0">
                <a:solidFill>
                  <a:srgbClr val="C00000"/>
                </a:solidFill>
                <a:effectLst/>
                <a:latin typeface="Times New Roman" panose="02020603050405020304" pitchFamily="18" charset="0"/>
                <a:cs typeface="Times New Roman" panose="02020603050405020304" pitchFamily="18" charset="0"/>
              </a:rPr>
              <a:t>¿Cuál es la inversión a realizar? </a:t>
            </a:r>
          </a:p>
          <a:p>
            <a:pPr marL="0" indent="0">
              <a:buNone/>
            </a:pPr>
            <a:r>
              <a:rPr lang="es-ES" sz="1400" b="0" i="0" dirty="0">
                <a:solidFill>
                  <a:srgbClr val="000000"/>
                </a:solidFill>
                <a:effectLst/>
                <a:latin typeface="Times New Roman" panose="02020603050405020304" pitchFamily="18" charset="0"/>
                <a:cs typeface="Times New Roman" panose="02020603050405020304" pitchFamily="18" charset="0"/>
              </a:rPr>
              <a:t>Después de haber diseñado y creado nuestra página web, por la venta de nuestros paquetes podremos realizar una contribución al desarrollo de los pueblos sin perjudicar sus aspectos culturales. </a:t>
            </a:r>
          </a:p>
          <a:p>
            <a:pPr marL="0" indent="0">
              <a:buNone/>
            </a:pPr>
            <a:endParaRPr lang="es-PE" sz="1400" dirty="0">
              <a:latin typeface="Times New Roman" panose="02020603050405020304" pitchFamily="18" charset="0"/>
              <a:cs typeface="Times New Roman" panose="02020603050405020304" pitchFamily="18" charset="0"/>
            </a:endParaRPr>
          </a:p>
        </p:txBody>
      </p:sp>
      <p:sp>
        <p:nvSpPr>
          <p:cNvPr id="6" name="Título 1">
            <a:extLst>
              <a:ext uri="{FF2B5EF4-FFF2-40B4-BE49-F238E27FC236}">
                <a16:creationId xmlns:a16="http://schemas.microsoft.com/office/drawing/2014/main" id="{450D0203-E7AB-44FF-A034-0D133B0905C4}"/>
              </a:ext>
            </a:extLst>
          </p:cNvPr>
          <p:cNvSpPr txBox="1">
            <a:spLocks/>
          </p:cNvSpPr>
          <p:nvPr/>
        </p:nvSpPr>
        <p:spPr>
          <a:xfrm>
            <a:off x="2020555" y="755294"/>
            <a:ext cx="9254087" cy="176083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PE" sz="6600" b="1" u="sng" dirty="0">
                <a:solidFill>
                  <a:srgbClr val="C00000"/>
                </a:solidFill>
                <a:latin typeface="Times New Roman" panose="02020603050405020304" pitchFamily="18" charset="0"/>
                <a:cs typeface="Times New Roman" panose="02020603050405020304" pitchFamily="18" charset="0"/>
              </a:rPr>
              <a:t>PLAN DE NEGOCIO</a:t>
            </a:r>
          </a:p>
        </p:txBody>
      </p:sp>
    </p:spTree>
    <p:extLst>
      <p:ext uri="{BB962C8B-B14F-4D97-AF65-F5344CB8AC3E}">
        <p14:creationId xmlns:p14="http://schemas.microsoft.com/office/powerpoint/2010/main" val="235868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11045896-4A22-4CDB-8BF6-847F0035E312}"/>
              </a:ext>
            </a:extLst>
          </p:cNvPr>
          <p:cNvSpPr>
            <a:spLocks noGrp="1"/>
          </p:cNvSpPr>
          <p:nvPr>
            <p:ph idx="1"/>
          </p:nvPr>
        </p:nvSpPr>
        <p:spPr>
          <a:xfrm>
            <a:off x="1366519" y="1562471"/>
            <a:ext cx="10130063" cy="4509856"/>
          </a:xfrm>
        </p:spPr>
        <p:txBody>
          <a:bodyPr>
            <a:normAutofit fontScale="77500" lnSpcReduction="20000"/>
          </a:bodyPr>
          <a:lstStyle/>
          <a:p>
            <a:pPr marL="0" indent="0">
              <a:buNone/>
            </a:pPr>
            <a:r>
              <a:rPr lang="es-ES" sz="1800" b="1" i="0" dirty="0">
                <a:solidFill>
                  <a:srgbClr val="C00000"/>
                </a:solidFill>
                <a:effectLst/>
                <a:latin typeface="Times New Roman" panose="02020603050405020304" pitchFamily="18" charset="0"/>
                <a:cs typeface="Times New Roman" panose="02020603050405020304" pitchFamily="18" charset="0"/>
              </a:rPr>
              <a:t>¿Cuándo se llegará a punto muerto / break </a:t>
            </a:r>
            <a:r>
              <a:rPr lang="es-ES" sz="1800" b="1" i="0" dirty="0" err="1">
                <a:solidFill>
                  <a:srgbClr val="C00000"/>
                </a:solidFill>
                <a:effectLst/>
                <a:latin typeface="Times New Roman" panose="02020603050405020304" pitchFamily="18" charset="0"/>
                <a:cs typeface="Times New Roman" panose="02020603050405020304" pitchFamily="18" charset="0"/>
              </a:rPr>
              <a:t>event</a:t>
            </a:r>
            <a:r>
              <a:rPr lang="es-ES" sz="1800" b="1" i="0" dirty="0">
                <a:solidFill>
                  <a:srgbClr val="C00000"/>
                </a:solidFill>
                <a:effectLst/>
                <a:latin typeface="Times New Roman" panose="02020603050405020304" pitchFamily="18" charset="0"/>
                <a:cs typeface="Times New Roman" panose="02020603050405020304" pitchFamily="18" charset="0"/>
              </a:rPr>
              <a:t>?</a:t>
            </a:r>
            <a:r>
              <a:rPr lang="es-ES" sz="1800" b="0" i="0" dirty="0">
                <a:solidFill>
                  <a:srgbClr val="C00000"/>
                </a:solidFill>
                <a:effectLst/>
                <a:latin typeface="Times New Roman" panose="02020603050405020304" pitchFamily="18" charset="0"/>
                <a:cs typeface="Times New Roman" panose="02020603050405020304" pitchFamily="18" charset="0"/>
              </a:rPr>
              <a:t> </a:t>
            </a:r>
          </a:p>
          <a:p>
            <a:pPr marL="0" indent="0">
              <a:buNone/>
            </a:pPr>
            <a:r>
              <a:rPr lang="es-ES" sz="1800" dirty="0">
                <a:latin typeface="Times New Roman" panose="02020603050405020304" pitchFamily="18" charset="0"/>
                <a:cs typeface="Times New Roman" panose="02020603050405020304" pitchFamily="18" charset="0"/>
              </a:rPr>
              <a:t>Al ser DCS3 un negocio de turismo que ofrece al público la posibilidad de volver a salir en viajes de aventura, sabemos que habrá gastos necesarios para mantener el mejor servicio posible. </a:t>
            </a:r>
          </a:p>
          <a:p>
            <a:pPr marL="0" indent="0">
              <a:buNone/>
            </a:pPr>
            <a:r>
              <a:rPr lang="es-ES" sz="1800" dirty="0">
                <a:latin typeface="Times New Roman" panose="02020603050405020304" pitchFamily="18" charset="0"/>
                <a:cs typeface="Times New Roman" panose="02020603050405020304" pitchFamily="18" charset="0"/>
              </a:rPr>
              <a:t>La venta de nuestros paquetes de viaje varía dependiendo del destino y origen de embarque, teniendo como un precio predeterminado unos S/. 120.00 para un paquete, debemos fijar el 20% (o sea S/.40.00) que será usado para el mantenimiento u otros aspectos. </a:t>
            </a:r>
          </a:p>
          <a:p>
            <a:pPr marL="0" indent="0">
              <a:buNone/>
            </a:pPr>
            <a:r>
              <a:rPr lang="es-ES" sz="1800" dirty="0">
                <a:latin typeface="Times New Roman" panose="02020603050405020304" pitchFamily="18" charset="0"/>
                <a:cs typeface="Times New Roman" panose="02020603050405020304" pitchFamily="18" charset="0"/>
              </a:rPr>
              <a:t>Ya en el mes 8 se llegará al umbral de rentabilidad. Con un total de 140 clientes y una facturación de S/. 16,800.00 </a:t>
            </a:r>
          </a:p>
          <a:p>
            <a:pPr marL="0" indent="0">
              <a:buNone/>
            </a:pPr>
            <a:r>
              <a:rPr lang="es-PE" sz="1800" b="1" i="0" dirty="0">
                <a:solidFill>
                  <a:srgbClr val="C00000"/>
                </a:solidFill>
                <a:effectLst/>
                <a:latin typeface="Times New Roman" panose="02020603050405020304" pitchFamily="18" charset="0"/>
                <a:cs typeface="Times New Roman" panose="02020603050405020304" pitchFamily="18" charset="0"/>
              </a:rPr>
              <a:t>¿Quiénes son los emprendedores?</a:t>
            </a:r>
            <a:r>
              <a:rPr lang="es-PE" sz="1800" b="0" i="0" dirty="0">
                <a:solidFill>
                  <a:srgbClr val="C00000"/>
                </a:solidFill>
                <a:effectLst/>
                <a:latin typeface="Times New Roman" panose="02020603050405020304" pitchFamily="18" charset="0"/>
                <a:cs typeface="Times New Roman" panose="02020603050405020304" pitchFamily="18" charset="0"/>
              </a:rPr>
              <a:t> </a:t>
            </a:r>
            <a:endParaRPr lang="es-ES" sz="1500" b="0" i="0" dirty="0">
              <a:solidFill>
                <a:srgbClr val="C00000"/>
              </a:solidFill>
              <a:effectLst/>
              <a:latin typeface="Times New Roman" panose="02020603050405020304" pitchFamily="18" charset="0"/>
              <a:cs typeface="Times New Roman" panose="02020603050405020304" pitchFamily="18" charset="0"/>
            </a:endParaRPr>
          </a:p>
          <a:p>
            <a:pPr marL="0" indent="0" algn="just" rtl="0" fontAlgn="base">
              <a:buNone/>
            </a:pPr>
            <a:r>
              <a:rPr lang="es-PE" sz="1800" b="0" i="0" dirty="0">
                <a:solidFill>
                  <a:srgbClr val="000000"/>
                </a:solidFill>
                <a:effectLst/>
                <a:latin typeface="Times New Roman" panose="02020603050405020304" pitchFamily="18" charset="0"/>
                <a:cs typeface="Times New Roman" panose="02020603050405020304" pitchFamily="18" charset="0"/>
              </a:rPr>
              <a:t>Los impulsores de este proyecto son:  </a:t>
            </a:r>
            <a:endParaRPr lang="es-PE" sz="1400" b="0" i="0" dirty="0">
              <a:solidFill>
                <a:srgbClr val="000000"/>
              </a:solidFill>
              <a:effectLst/>
              <a:latin typeface="Times New Roman" panose="02020603050405020304" pitchFamily="18" charset="0"/>
              <a:cs typeface="Times New Roman" panose="02020603050405020304" pitchFamily="18" charset="0"/>
            </a:endParaRPr>
          </a:p>
          <a:p>
            <a:pPr algn="just" fontAlgn="base"/>
            <a:r>
              <a:rPr lang="es-PE" sz="1800" b="1" i="0" dirty="0">
                <a:solidFill>
                  <a:srgbClr val="000000"/>
                </a:solidFill>
                <a:effectLst/>
                <a:latin typeface="Times New Roman" panose="02020603050405020304" pitchFamily="18" charset="0"/>
                <a:cs typeface="Times New Roman" panose="02020603050405020304" pitchFamily="18" charset="0"/>
              </a:rPr>
              <a:t>CEO</a:t>
            </a:r>
            <a:r>
              <a:rPr lang="es-PE" sz="1800" b="0" i="0" dirty="0">
                <a:solidFill>
                  <a:srgbClr val="000000"/>
                </a:solidFill>
                <a:effectLst/>
                <a:latin typeface="Times New Roman" panose="02020603050405020304" pitchFamily="18" charset="0"/>
                <a:cs typeface="Times New Roman" panose="02020603050405020304" pitchFamily="18" charset="0"/>
              </a:rPr>
              <a:t>: Erick Salazar Valenzuela. Ingeniero de Sistemas  </a:t>
            </a:r>
          </a:p>
          <a:p>
            <a:pPr fontAlgn="base"/>
            <a:r>
              <a:rPr lang="es-PE" sz="1800" b="1" i="0" dirty="0">
                <a:solidFill>
                  <a:srgbClr val="000000"/>
                </a:solidFill>
                <a:effectLst/>
                <a:latin typeface="Times New Roman" panose="02020603050405020304" pitchFamily="18" charset="0"/>
                <a:cs typeface="Times New Roman" panose="02020603050405020304" pitchFamily="18" charset="0"/>
              </a:rPr>
              <a:t>Analista:</a:t>
            </a:r>
            <a:r>
              <a:rPr lang="es-PE" sz="1800" b="0" i="0" dirty="0">
                <a:solidFill>
                  <a:srgbClr val="000000"/>
                </a:solidFill>
                <a:effectLst/>
                <a:latin typeface="Times New Roman" panose="02020603050405020304" pitchFamily="18" charset="0"/>
                <a:cs typeface="Times New Roman" panose="02020603050405020304" pitchFamily="18" charset="0"/>
              </a:rPr>
              <a:t>  Bruno André Rivera Fernández. Ingeniero de Sistemas. </a:t>
            </a:r>
          </a:p>
          <a:p>
            <a:pPr algn="just" fontAlgn="base"/>
            <a:r>
              <a:rPr lang="es-PE" sz="1800" b="1" i="0" dirty="0">
                <a:solidFill>
                  <a:srgbClr val="000000"/>
                </a:solidFill>
                <a:effectLst/>
                <a:latin typeface="Times New Roman" panose="02020603050405020304" pitchFamily="18" charset="0"/>
                <a:cs typeface="Times New Roman" panose="02020603050405020304" pitchFamily="18" charset="0"/>
              </a:rPr>
              <a:t>Programadores</a:t>
            </a:r>
            <a:r>
              <a:rPr lang="es-PE" sz="1800" b="0" i="0" dirty="0">
                <a:solidFill>
                  <a:srgbClr val="000000"/>
                </a:solidFill>
                <a:effectLst/>
                <a:latin typeface="Times New Roman" panose="02020603050405020304" pitchFamily="18" charset="0"/>
                <a:cs typeface="Times New Roman" panose="02020603050405020304" pitchFamily="18" charset="0"/>
              </a:rPr>
              <a:t>:  Miguel Ángel Pretell Partida. Ingeniero de Sistemas </a:t>
            </a:r>
          </a:p>
          <a:p>
            <a:pPr marL="0" indent="0" algn="just" fontAlgn="base">
              <a:buNone/>
            </a:pPr>
            <a:r>
              <a:rPr lang="es-PE" sz="1800" b="0" i="0" dirty="0">
                <a:solidFill>
                  <a:srgbClr val="000000"/>
                </a:solidFill>
                <a:effectLst/>
                <a:latin typeface="Times New Roman" panose="02020603050405020304" pitchFamily="18" charset="0"/>
                <a:cs typeface="Times New Roman" panose="02020603050405020304" pitchFamily="18" charset="0"/>
              </a:rPr>
              <a:t>	                Willians Samael Pantoja Antay. Ingeniero de Sistemas </a:t>
            </a:r>
          </a:p>
          <a:p>
            <a:pPr algn="just" fontAlgn="base"/>
            <a:r>
              <a:rPr lang="es-PE" sz="1800" b="1" i="0" dirty="0">
                <a:solidFill>
                  <a:srgbClr val="000000"/>
                </a:solidFill>
                <a:effectLst/>
                <a:latin typeface="Times New Roman" panose="02020603050405020304" pitchFamily="18" charset="0"/>
                <a:cs typeface="Times New Roman" panose="02020603050405020304" pitchFamily="18" charset="0"/>
              </a:rPr>
              <a:t>Copywriting</a:t>
            </a:r>
            <a:r>
              <a:rPr lang="es-PE" sz="1800" b="0" i="0" dirty="0">
                <a:solidFill>
                  <a:srgbClr val="000000"/>
                </a:solidFill>
                <a:effectLst/>
                <a:latin typeface="Times New Roman" panose="02020603050405020304" pitchFamily="18" charset="0"/>
                <a:cs typeface="Times New Roman" panose="02020603050405020304" pitchFamily="18" charset="0"/>
              </a:rPr>
              <a:t>:  Angelly Gutiérrez Zevallos. Ingeniera de sistemas </a:t>
            </a:r>
          </a:p>
          <a:p>
            <a:pPr algn="just" fontAlgn="base"/>
            <a:r>
              <a:rPr lang="es-PE" sz="1800" b="1" i="0" dirty="0">
                <a:solidFill>
                  <a:srgbClr val="000000"/>
                </a:solidFill>
                <a:effectLst/>
                <a:latin typeface="Times New Roman" panose="02020603050405020304" pitchFamily="18" charset="0"/>
                <a:cs typeface="Times New Roman" panose="02020603050405020304" pitchFamily="18" charset="0"/>
              </a:rPr>
              <a:t>Marketing y Diseño</a:t>
            </a:r>
            <a:r>
              <a:rPr lang="es-PE" sz="1800" b="0" i="0" dirty="0">
                <a:solidFill>
                  <a:srgbClr val="000000"/>
                </a:solidFill>
                <a:effectLst/>
                <a:latin typeface="Times New Roman" panose="02020603050405020304" pitchFamily="18" charset="0"/>
                <a:cs typeface="Times New Roman" panose="02020603050405020304" pitchFamily="18" charset="0"/>
              </a:rPr>
              <a:t>: Angelo Salvador Quiroz. Ingeniera de Sistemas </a:t>
            </a:r>
          </a:p>
          <a:p>
            <a:pPr marL="0" indent="0">
              <a:buNone/>
            </a:pPr>
            <a:endParaRPr lang="es-ES" sz="1500" dirty="0">
              <a:latin typeface="Times New Roman" panose="02020603050405020304" pitchFamily="18" charset="0"/>
              <a:cs typeface="Times New Roman" panose="02020603050405020304" pitchFamily="18" charset="0"/>
            </a:endParaRPr>
          </a:p>
          <a:p>
            <a:pPr marL="0" indent="0">
              <a:buNone/>
            </a:pPr>
            <a:endParaRPr lang="es-PE"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787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BF7A82-6357-46E0-9D09-D27396F1CD3F}"/>
              </a:ext>
            </a:extLst>
          </p:cNvPr>
          <p:cNvSpPr>
            <a:spLocks noGrp="1"/>
          </p:cNvSpPr>
          <p:nvPr>
            <p:ph idx="1"/>
          </p:nvPr>
        </p:nvSpPr>
        <p:spPr>
          <a:xfrm>
            <a:off x="1358283" y="2015732"/>
            <a:ext cx="9650028" cy="3450613"/>
          </a:xfrm>
        </p:spPr>
        <p:txBody>
          <a:bodyPr>
            <a:normAutofit/>
          </a:bodyPr>
          <a:lstStyle/>
          <a:p>
            <a:pPr marL="0" indent="0">
              <a:buNone/>
            </a:pPr>
            <a:r>
              <a:rPr lang="es-PE" sz="1600" b="1" i="0" dirty="0">
                <a:solidFill>
                  <a:srgbClr val="C00000"/>
                </a:solidFill>
                <a:effectLst/>
                <a:latin typeface="Times New Roman" panose="02020603050405020304" pitchFamily="18" charset="0"/>
                <a:cs typeface="Times New Roman" panose="02020603050405020304" pitchFamily="18" charset="0"/>
              </a:rPr>
              <a:t>¿Qué experiencia tienen? </a:t>
            </a:r>
          </a:p>
          <a:p>
            <a:pPr marL="0" indent="0">
              <a:buNone/>
            </a:pPr>
            <a:r>
              <a:rPr lang="es-ES" sz="1400" b="0" i="0" dirty="0">
                <a:solidFill>
                  <a:srgbClr val="000000"/>
                </a:solidFill>
                <a:effectLst/>
                <a:latin typeface="Times New Roman" panose="02020603050405020304" pitchFamily="18" charset="0"/>
                <a:cs typeface="Times New Roman" panose="02020603050405020304" pitchFamily="18" charset="0"/>
              </a:rPr>
              <a:t>Tenemos experiencia como cliente de agencias de turismo, y visitando las zonas rurales donde vemos que no son muy conocidas, pero tienen un gran valor cultural que nos gustaría sea revalorado. Sin embargo, nuestro proyecto brinda la posibilidad de mejorar los pueblos y se podría replicar en otros departamentos. </a:t>
            </a:r>
          </a:p>
          <a:p>
            <a:pPr marL="0" indent="0">
              <a:buNone/>
            </a:pPr>
            <a:r>
              <a:rPr lang="es-ES" sz="1600" b="1" i="0" dirty="0">
                <a:solidFill>
                  <a:srgbClr val="C00000"/>
                </a:solidFill>
                <a:effectLst/>
                <a:latin typeface="Times New Roman" panose="02020603050405020304" pitchFamily="18" charset="0"/>
                <a:cs typeface="Times New Roman" panose="02020603050405020304" pitchFamily="18" charset="0"/>
              </a:rPr>
              <a:t>¿Por qué creemos que el negocio funcionará? </a:t>
            </a:r>
            <a:endParaRPr lang="es-ES" sz="1600" b="1" dirty="0">
              <a:solidFill>
                <a:srgbClr val="C00000"/>
              </a:solidFill>
              <a:latin typeface="Times New Roman" panose="02020603050405020304" pitchFamily="18" charset="0"/>
              <a:cs typeface="Times New Roman" panose="02020603050405020304" pitchFamily="18" charset="0"/>
            </a:endParaRPr>
          </a:p>
          <a:p>
            <a:pPr marL="0" indent="0">
              <a:buNone/>
            </a:pPr>
            <a:r>
              <a:rPr lang="es-ES" sz="1500" b="0" i="0" dirty="0">
                <a:solidFill>
                  <a:srgbClr val="000000"/>
                </a:solidFill>
                <a:effectLst/>
                <a:latin typeface="Times New Roman" panose="02020603050405020304" pitchFamily="18" charset="0"/>
                <a:cs typeface="Times New Roman" panose="02020603050405020304" pitchFamily="18" charset="0"/>
              </a:rPr>
              <a:t>Nuestro equipo cree firmemente que este negocio será de gran éxito en la industria turística, ya que al basarnos en una página web y el ofrecer una experiencia poco vista en estos días, la población peruana buscara nuestros servicios para recordar viajes anteriores a la pandemia y a la vez puedan formar nuevos recuerdos en estos días difíciles. Cuando un cliente fiel al negocio quiera viajar en familia (máximo de cinco personas) podemos ofrecerle un servicio especial de forma gratuita por elegirnos siempre y de esa forma ganamos una relación con el cliente. </a:t>
            </a:r>
            <a:endParaRPr lang="es-PE"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99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88A198-B748-4085-80EB-D5B1DA538F6D}"/>
              </a:ext>
            </a:extLst>
          </p:cNvPr>
          <p:cNvSpPr>
            <a:spLocks noGrp="1"/>
          </p:cNvSpPr>
          <p:nvPr>
            <p:ph type="title"/>
          </p:nvPr>
        </p:nvSpPr>
        <p:spPr>
          <a:xfrm>
            <a:off x="1451579" y="867037"/>
            <a:ext cx="9603275" cy="1049235"/>
          </a:xfrm>
        </p:spPr>
        <p:txBody>
          <a:bodyPr/>
          <a:lstStyle/>
          <a:p>
            <a:pPr algn="ctr"/>
            <a:r>
              <a:rPr lang="es-PE" b="1" dirty="0">
                <a:solidFill>
                  <a:srgbClr val="C00000"/>
                </a:solidFill>
                <a:latin typeface="Times New Roman" panose="02020603050405020304" pitchFamily="18" charset="0"/>
                <a:cs typeface="Times New Roman" panose="02020603050405020304" pitchFamily="18" charset="0"/>
              </a:rPr>
              <a:t>PLANTEAMIENTO  Y JUSTIFICACION DEL PROBLEMA</a:t>
            </a:r>
          </a:p>
        </p:txBody>
      </p:sp>
      <p:sp>
        <p:nvSpPr>
          <p:cNvPr id="3" name="Marcador de contenido 2">
            <a:extLst>
              <a:ext uri="{FF2B5EF4-FFF2-40B4-BE49-F238E27FC236}">
                <a16:creationId xmlns:a16="http://schemas.microsoft.com/office/drawing/2014/main" id="{FC3695C5-24E2-430C-8FD6-43F69B05627C}"/>
              </a:ext>
            </a:extLst>
          </p:cNvPr>
          <p:cNvSpPr>
            <a:spLocks noGrp="1"/>
          </p:cNvSpPr>
          <p:nvPr>
            <p:ph idx="1"/>
          </p:nvPr>
        </p:nvSpPr>
        <p:spPr/>
        <p:txBody>
          <a:bodyPr/>
          <a:lstStyle/>
          <a:p>
            <a:r>
              <a:rPr lang="es-ES" sz="1800" b="0" i="0" dirty="0">
                <a:solidFill>
                  <a:srgbClr val="000000"/>
                </a:solidFill>
                <a:effectLst/>
                <a:latin typeface="Times New Roman" panose="02020603050405020304" pitchFamily="18" charset="0"/>
                <a:cs typeface="Times New Roman" panose="02020603050405020304" pitchFamily="18" charset="0"/>
              </a:rPr>
              <a:t>En el domingo 15 de marzo de 2020 fue establecida la medida de contención denominada como “Aislamiento social”, esto ocasiono un cambio drástico en el estilo de vida de los peruanos. Desde el pasar la mayor parte de su tiempo dentro de sus hogares (que en algunos casos ocasionó depresión o apatía) hasta el miedo de ser contagiados al volver a salir a la calle por alguna razón. </a:t>
            </a:r>
            <a:br>
              <a:rPr lang="es-ES" sz="1800" b="0" i="0" dirty="0">
                <a:solidFill>
                  <a:srgbClr val="000000"/>
                </a:solidFill>
                <a:effectLst/>
                <a:latin typeface="Times New Roman" panose="02020603050405020304" pitchFamily="18" charset="0"/>
                <a:cs typeface="Times New Roman" panose="02020603050405020304" pitchFamily="18" charset="0"/>
              </a:rPr>
            </a:br>
            <a:r>
              <a:rPr lang="es-ES" sz="1800" b="0" i="0" dirty="0">
                <a:solidFill>
                  <a:srgbClr val="000000"/>
                </a:solidFill>
                <a:effectLst/>
                <a:latin typeface="Times New Roman" panose="02020603050405020304" pitchFamily="18" charset="0"/>
                <a:cs typeface="Times New Roman" panose="02020603050405020304" pitchFamily="18" charset="0"/>
              </a:rPr>
              <a:t>Este aislamiento no solo perjudico a la población en la capital ya que también llegó a afectar a las pequeñas comunidades alejadas de las ciudades. Fueron afectados en el aspecto de la reducción de visitantes hasta en el comercio de productos, formando así la reducción de ganancias en negocios pequeños en zonas rurales como pueblos. </a:t>
            </a:r>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1549034"/>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TM10001114[[fn=Galería]]</Template>
  <TotalTime>124</TotalTime>
  <Words>3341</Words>
  <Application>Microsoft Office PowerPoint</Application>
  <PresentationFormat>Panorámica</PresentationFormat>
  <Paragraphs>232</Paragraphs>
  <Slides>43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Gill Sans MT</vt:lpstr>
      <vt:lpstr>Segoe UI</vt:lpstr>
      <vt:lpstr>Times New Roman</vt:lpstr>
      <vt:lpstr>Galería</vt:lpstr>
      <vt:lpstr>Presentación de PowerPoint</vt:lpstr>
      <vt:lpstr>RESUMEN EJECUTIVO</vt:lpstr>
      <vt:lpstr>IDEA DE NEGOCIO</vt:lpstr>
      <vt:lpstr>Problema detectado</vt:lpstr>
      <vt:lpstr>¿En que consiste el negocio?</vt:lpstr>
      <vt:lpstr>Presentación de PowerPoint</vt:lpstr>
      <vt:lpstr>Presentación de PowerPoint</vt:lpstr>
      <vt:lpstr>Presentación de PowerPoint</vt:lpstr>
      <vt:lpstr>PLANTEAMIENTO  Y JUSTIFICACION DEL PROBLEMA</vt:lpstr>
      <vt:lpstr>Misión del modelo de negocio: </vt:lpstr>
      <vt:lpstr>Análisis FODA</vt:lpstr>
      <vt:lpstr>Presentación de PowerPoint</vt:lpstr>
      <vt:lpstr>Lienzo CANVAS Social</vt:lpstr>
      <vt:lpstr>modelo de negocio</vt:lpstr>
      <vt:lpstr>Ventajas competitivas</vt:lpstr>
      <vt:lpstr>Ventajas competitivas</vt:lpstr>
      <vt:lpstr>Presentación de PowerPoint</vt:lpstr>
      <vt:lpstr>Presentación de PowerPoint</vt:lpstr>
      <vt:lpstr>Justificación del proyecto</vt:lpstr>
      <vt:lpstr>IMPACTO ECONOMICO</vt:lpstr>
      <vt:lpstr>IMPACTO SOCIAL</vt:lpstr>
      <vt:lpstr>IMPACTO ambiental</vt:lpstr>
      <vt:lpstr>Presentación de PowerPoint</vt:lpstr>
      <vt:lpstr>Análisis del sector</vt:lpstr>
      <vt:lpstr>Análisis del sector</vt:lpstr>
      <vt:lpstr>Análisis DE LA COMPETENCIA</vt:lpstr>
      <vt:lpstr>Publico objetivo</vt:lpstr>
      <vt:lpstr>Presentación de PowerPoint</vt:lpstr>
      <vt:lpstr>analisis</vt:lpstr>
      <vt:lpstr>diseño</vt:lpstr>
      <vt:lpstr>Presentación de PowerPoint</vt:lpstr>
      <vt:lpstr>Presentación de PowerPoint</vt:lpstr>
      <vt:lpstr>Presentación de PowerPoint</vt:lpstr>
      <vt:lpstr>Presentación de PowerPoint</vt:lpstr>
      <vt:lpstr>Presentación de PowerPoint</vt:lpstr>
      <vt:lpstr>Presentación de PowerPoint</vt:lpstr>
      <vt:lpstr>BREVE VISTASO DE LA Estrategia de posicionamiento seo</vt:lpstr>
      <vt:lpstr>Estrategia de posicionamiento seo</vt:lpstr>
      <vt:lpstr>Presentación de PowerPoint</vt:lpstr>
      <vt:lpstr>Presentación de PowerPoint</vt:lpstr>
      <vt:lpstr>Logo de DCS3</vt:lpstr>
      <vt:lpstr>PITCH</vt:lpstr>
      <vt:lpstr>PAGINA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Angelo salvador</dc:creator>
  <cp:lastModifiedBy>Bruno Andres Rivera Fernandez</cp:lastModifiedBy>
  <cp:revision>12</cp:revision>
  <dcterms:created xsi:type="dcterms:W3CDTF">2021-04-26T17:07:14Z</dcterms:created>
  <dcterms:modified xsi:type="dcterms:W3CDTF">2021-04-27T01:35:26Z</dcterms:modified>
</cp:coreProperties>
</file>